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60" r:id="rId2"/>
    <p:sldId id="257" r:id="rId3"/>
    <p:sldId id="258" r:id="rId4"/>
    <p:sldId id="259" r:id="rId5"/>
    <p:sldId id="277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75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7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14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530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155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6971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320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121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04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6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8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3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3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0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0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6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3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AAD347D-5ACD-4C99-B74B-A9C85AD731AF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15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eb.a.ebscohost.com.offcampus.lib.washington.edu/ehost/pdfviewer/pdfviewer?sid=577064d3-31aa-4a1d-9a29-f136f750bacf@sessionmgr4002&amp;vid=2&amp;hid=4107" TargetMode="External"/><Relationship Id="rId3" Type="http://schemas.openxmlformats.org/officeDocument/2006/relationships/hyperlink" Target="http://www.skintherapyletter.com/2013/18.4/2.html" TargetMode="External"/><Relationship Id="rId7" Type="http://schemas.openxmlformats.org/officeDocument/2006/relationships/hyperlink" Target="http://onlinelibrary.wiley.com/doi/10.1111/j.1346-8138.2012.01632.x/full" TargetMode="External"/><Relationship Id="rId2" Type="http://schemas.openxmlformats.org/officeDocument/2006/relationships/hyperlink" Target="http://www.sciencedirect.com.offcampus.lib.washington.edu/science/article/pii/S05315565020009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direct.com/science/article/pii/S0738081X13000679" TargetMode="External"/><Relationship Id="rId11" Type="http://schemas.openxmlformats.org/officeDocument/2006/relationships/hyperlink" Target="http://jnci.oxfordjournals.org/content/105/17/1258.long" TargetMode="External"/><Relationship Id="rId5" Type="http://schemas.openxmlformats.org/officeDocument/2006/relationships/hyperlink" Target="http://www.ncbi.nlm.nih.gov/pmc/articles/PMC3769411/#__ffn_sectitle" TargetMode="External"/><Relationship Id="rId10" Type="http://schemas.openxmlformats.org/officeDocument/2006/relationships/hyperlink" Target="http://archderm.jamanetwork.com/article.aspx?articleid=1688048#ArticleInformation" TargetMode="External"/><Relationship Id="rId4" Type="http://schemas.openxmlformats.org/officeDocument/2006/relationships/hyperlink" Target="http://onlinelibrary.wiley.com/doi/10.1111/1745-7599.12030/full" TargetMode="External"/><Relationship Id="rId9" Type="http://schemas.openxmlformats.org/officeDocument/2006/relationships/hyperlink" Target="http://onlinelibrary.wiley.com/doi/10.1002/lsm.22170/citedby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842" y="2695150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The Bald Truth about</a:t>
            </a:r>
            <a:br>
              <a:rPr lang="en-US" sz="6000" dirty="0" smtClean="0"/>
            </a:br>
            <a:r>
              <a:rPr lang="en-US" sz="6000" dirty="0" smtClean="0"/>
              <a:t>Androgenetic Alopecia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876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Oval 430"/>
          <p:cNvSpPr/>
          <p:nvPr/>
        </p:nvSpPr>
        <p:spPr>
          <a:xfrm>
            <a:off x="222223" y="167425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2" name="Straight Connector 431"/>
          <p:cNvCxnSpPr/>
          <p:nvPr/>
        </p:nvCxnSpPr>
        <p:spPr>
          <a:xfrm>
            <a:off x="439522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3" name="Straight Connector 432"/>
          <p:cNvCxnSpPr/>
          <p:nvPr/>
        </p:nvCxnSpPr>
        <p:spPr>
          <a:xfrm flipH="1">
            <a:off x="265657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442805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5" name="Straight Connector 434"/>
          <p:cNvCxnSpPr/>
          <p:nvPr/>
        </p:nvCxnSpPr>
        <p:spPr>
          <a:xfrm flipV="1">
            <a:off x="442805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9" name="Straight Connector 488"/>
          <p:cNvCxnSpPr/>
          <p:nvPr/>
        </p:nvCxnSpPr>
        <p:spPr>
          <a:xfrm>
            <a:off x="252021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91" name="Oval 490"/>
          <p:cNvSpPr/>
          <p:nvPr/>
        </p:nvSpPr>
        <p:spPr>
          <a:xfrm>
            <a:off x="888765" y="167425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2" name="Straight Connector 491"/>
          <p:cNvCxnSpPr/>
          <p:nvPr/>
        </p:nvCxnSpPr>
        <p:spPr>
          <a:xfrm>
            <a:off x="1106064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3" name="Straight Connector 492"/>
          <p:cNvCxnSpPr/>
          <p:nvPr/>
        </p:nvCxnSpPr>
        <p:spPr>
          <a:xfrm flipH="1">
            <a:off x="932199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4" name="Straight Connector 493"/>
          <p:cNvCxnSpPr/>
          <p:nvPr/>
        </p:nvCxnSpPr>
        <p:spPr>
          <a:xfrm>
            <a:off x="1109347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5" name="Straight Connector 494"/>
          <p:cNvCxnSpPr/>
          <p:nvPr/>
        </p:nvCxnSpPr>
        <p:spPr>
          <a:xfrm flipV="1">
            <a:off x="1109347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6" name="Straight Connector 495"/>
          <p:cNvCxnSpPr/>
          <p:nvPr/>
        </p:nvCxnSpPr>
        <p:spPr>
          <a:xfrm>
            <a:off x="918563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97" name="Oval 496"/>
          <p:cNvSpPr/>
          <p:nvPr/>
        </p:nvSpPr>
        <p:spPr>
          <a:xfrm>
            <a:off x="1534349" y="18460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8" name="Straight Connector 497"/>
          <p:cNvCxnSpPr/>
          <p:nvPr/>
        </p:nvCxnSpPr>
        <p:spPr>
          <a:xfrm>
            <a:off x="1751648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9" name="Straight Connector 498"/>
          <p:cNvCxnSpPr/>
          <p:nvPr/>
        </p:nvCxnSpPr>
        <p:spPr>
          <a:xfrm flipH="1">
            <a:off x="1577783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0" name="Straight Connector 499"/>
          <p:cNvCxnSpPr/>
          <p:nvPr/>
        </p:nvCxnSpPr>
        <p:spPr>
          <a:xfrm>
            <a:off x="1754931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1" name="Straight Connector 500"/>
          <p:cNvCxnSpPr/>
          <p:nvPr/>
        </p:nvCxnSpPr>
        <p:spPr>
          <a:xfrm flipV="1">
            <a:off x="1754931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2" name="Straight Connector 501"/>
          <p:cNvCxnSpPr/>
          <p:nvPr/>
        </p:nvCxnSpPr>
        <p:spPr>
          <a:xfrm>
            <a:off x="1564147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03" name="Oval 502"/>
          <p:cNvSpPr/>
          <p:nvPr/>
        </p:nvSpPr>
        <p:spPr>
          <a:xfrm>
            <a:off x="2120459" y="18460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4" name="Straight Connector 503"/>
          <p:cNvCxnSpPr/>
          <p:nvPr/>
        </p:nvCxnSpPr>
        <p:spPr>
          <a:xfrm>
            <a:off x="2337758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2163893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6" name="Straight Connector 505"/>
          <p:cNvCxnSpPr/>
          <p:nvPr/>
        </p:nvCxnSpPr>
        <p:spPr>
          <a:xfrm>
            <a:off x="2341041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7" name="Straight Connector 506"/>
          <p:cNvCxnSpPr/>
          <p:nvPr/>
        </p:nvCxnSpPr>
        <p:spPr>
          <a:xfrm flipV="1">
            <a:off x="2341041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8" name="Straight Connector 507"/>
          <p:cNvCxnSpPr/>
          <p:nvPr/>
        </p:nvCxnSpPr>
        <p:spPr>
          <a:xfrm>
            <a:off x="2150257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09" name="Oval 508"/>
          <p:cNvSpPr/>
          <p:nvPr/>
        </p:nvSpPr>
        <p:spPr>
          <a:xfrm>
            <a:off x="2711741" y="18460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0" name="Straight Connector 509"/>
          <p:cNvCxnSpPr/>
          <p:nvPr/>
        </p:nvCxnSpPr>
        <p:spPr>
          <a:xfrm>
            <a:off x="2929040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1" name="Straight Connector 510"/>
          <p:cNvCxnSpPr/>
          <p:nvPr/>
        </p:nvCxnSpPr>
        <p:spPr>
          <a:xfrm flipH="1">
            <a:off x="2755175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932323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3" name="Straight Connector 512"/>
          <p:cNvCxnSpPr/>
          <p:nvPr/>
        </p:nvCxnSpPr>
        <p:spPr>
          <a:xfrm flipV="1">
            <a:off x="2932323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4" name="Straight Connector 513"/>
          <p:cNvCxnSpPr/>
          <p:nvPr/>
        </p:nvCxnSpPr>
        <p:spPr>
          <a:xfrm>
            <a:off x="2741539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15" name="Oval 514"/>
          <p:cNvSpPr/>
          <p:nvPr/>
        </p:nvSpPr>
        <p:spPr>
          <a:xfrm>
            <a:off x="3285348" y="18460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6" name="Straight Connector 515"/>
          <p:cNvCxnSpPr/>
          <p:nvPr/>
        </p:nvCxnSpPr>
        <p:spPr>
          <a:xfrm>
            <a:off x="3502647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7" name="Straight Connector 516"/>
          <p:cNvCxnSpPr/>
          <p:nvPr/>
        </p:nvCxnSpPr>
        <p:spPr>
          <a:xfrm flipH="1">
            <a:off x="3328782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8" name="Straight Connector 517"/>
          <p:cNvCxnSpPr/>
          <p:nvPr/>
        </p:nvCxnSpPr>
        <p:spPr>
          <a:xfrm>
            <a:off x="3505930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9" name="Straight Connector 518"/>
          <p:cNvCxnSpPr/>
          <p:nvPr/>
        </p:nvCxnSpPr>
        <p:spPr>
          <a:xfrm flipV="1">
            <a:off x="3505930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0" name="Straight Connector 519"/>
          <p:cNvCxnSpPr/>
          <p:nvPr/>
        </p:nvCxnSpPr>
        <p:spPr>
          <a:xfrm>
            <a:off x="3315146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1" name="Oval 520"/>
          <p:cNvSpPr/>
          <p:nvPr/>
        </p:nvSpPr>
        <p:spPr>
          <a:xfrm>
            <a:off x="3902389" y="167425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2" name="Straight Connector 521"/>
          <p:cNvCxnSpPr/>
          <p:nvPr/>
        </p:nvCxnSpPr>
        <p:spPr>
          <a:xfrm>
            <a:off x="4119688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3" name="Straight Connector 522"/>
          <p:cNvCxnSpPr/>
          <p:nvPr/>
        </p:nvCxnSpPr>
        <p:spPr>
          <a:xfrm flipH="1">
            <a:off x="3945823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4" name="Straight Connector 523"/>
          <p:cNvCxnSpPr/>
          <p:nvPr/>
        </p:nvCxnSpPr>
        <p:spPr>
          <a:xfrm>
            <a:off x="4122971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5" name="Straight Connector 524"/>
          <p:cNvCxnSpPr/>
          <p:nvPr/>
        </p:nvCxnSpPr>
        <p:spPr>
          <a:xfrm flipV="1">
            <a:off x="4122971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6" name="Straight Connector 525"/>
          <p:cNvCxnSpPr/>
          <p:nvPr/>
        </p:nvCxnSpPr>
        <p:spPr>
          <a:xfrm>
            <a:off x="3932187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7" name="Oval 526"/>
          <p:cNvSpPr/>
          <p:nvPr/>
        </p:nvSpPr>
        <p:spPr>
          <a:xfrm>
            <a:off x="4486220" y="167425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8" name="Straight Connector 527"/>
          <p:cNvCxnSpPr/>
          <p:nvPr/>
        </p:nvCxnSpPr>
        <p:spPr>
          <a:xfrm>
            <a:off x="4703519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529654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0" name="Straight Connector 529"/>
          <p:cNvCxnSpPr/>
          <p:nvPr/>
        </p:nvCxnSpPr>
        <p:spPr>
          <a:xfrm>
            <a:off x="4706802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1" name="Straight Connector 530"/>
          <p:cNvCxnSpPr/>
          <p:nvPr/>
        </p:nvCxnSpPr>
        <p:spPr>
          <a:xfrm flipV="1">
            <a:off x="4706802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4516018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33" name="Oval 532"/>
          <p:cNvSpPr/>
          <p:nvPr/>
        </p:nvSpPr>
        <p:spPr>
          <a:xfrm>
            <a:off x="4999098" y="18460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4" name="Straight Connector 533"/>
          <p:cNvCxnSpPr/>
          <p:nvPr/>
        </p:nvCxnSpPr>
        <p:spPr>
          <a:xfrm>
            <a:off x="5216397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5" name="Straight Connector 534"/>
          <p:cNvCxnSpPr/>
          <p:nvPr/>
        </p:nvCxnSpPr>
        <p:spPr>
          <a:xfrm flipH="1">
            <a:off x="5042532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6" name="Straight Connector 535"/>
          <p:cNvCxnSpPr/>
          <p:nvPr/>
        </p:nvCxnSpPr>
        <p:spPr>
          <a:xfrm>
            <a:off x="5219680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7" name="Straight Connector 536"/>
          <p:cNvCxnSpPr/>
          <p:nvPr/>
        </p:nvCxnSpPr>
        <p:spPr>
          <a:xfrm flipV="1">
            <a:off x="5219680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8" name="Straight Connector 537"/>
          <p:cNvCxnSpPr/>
          <p:nvPr/>
        </p:nvCxnSpPr>
        <p:spPr>
          <a:xfrm>
            <a:off x="5028896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39" name="Oval 538"/>
          <p:cNvSpPr/>
          <p:nvPr/>
        </p:nvSpPr>
        <p:spPr>
          <a:xfrm>
            <a:off x="5516012" y="18460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0" name="Straight Connector 539"/>
          <p:cNvCxnSpPr/>
          <p:nvPr/>
        </p:nvCxnSpPr>
        <p:spPr>
          <a:xfrm>
            <a:off x="5733311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1" name="Straight Connector 540"/>
          <p:cNvCxnSpPr/>
          <p:nvPr/>
        </p:nvCxnSpPr>
        <p:spPr>
          <a:xfrm flipH="1">
            <a:off x="5559446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2" name="Straight Connector 541"/>
          <p:cNvCxnSpPr/>
          <p:nvPr/>
        </p:nvCxnSpPr>
        <p:spPr>
          <a:xfrm>
            <a:off x="5736594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3" name="Straight Connector 542"/>
          <p:cNvCxnSpPr/>
          <p:nvPr/>
        </p:nvCxnSpPr>
        <p:spPr>
          <a:xfrm flipV="1">
            <a:off x="5736594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4" name="Straight Connector 543"/>
          <p:cNvCxnSpPr/>
          <p:nvPr/>
        </p:nvCxnSpPr>
        <p:spPr>
          <a:xfrm>
            <a:off x="5545810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45" name="Oval 544"/>
          <p:cNvSpPr/>
          <p:nvPr/>
        </p:nvSpPr>
        <p:spPr>
          <a:xfrm>
            <a:off x="6045804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6" name="Straight Connector 545"/>
          <p:cNvCxnSpPr/>
          <p:nvPr/>
        </p:nvCxnSpPr>
        <p:spPr>
          <a:xfrm>
            <a:off x="6263103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 flipH="1">
            <a:off x="6089238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>
            <a:off x="6266386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 flipV="1">
            <a:off x="6266386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0" name="Straight Connector 549"/>
          <p:cNvCxnSpPr/>
          <p:nvPr/>
        </p:nvCxnSpPr>
        <p:spPr>
          <a:xfrm>
            <a:off x="6075602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1" name="Oval 550"/>
          <p:cNvSpPr/>
          <p:nvPr/>
        </p:nvSpPr>
        <p:spPr>
          <a:xfrm>
            <a:off x="6631909" y="16742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2" name="Straight Connector 551"/>
          <p:cNvCxnSpPr/>
          <p:nvPr/>
        </p:nvCxnSpPr>
        <p:spPr>
          <a:xfrm>
            <a:off x="6849208" y="62248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 flipH="1">
            <a:off x="6675343" y="91410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>
            <a:off x="6852491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 flipV="1">
            <a:off x="6852491" y="56696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>
            <a:off x="6661707" y="62248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7" name="Oval 556"/>
          <p:cNvSpPr/>
          <p:nvPr/>
        </p:nvSpPr>
        <p:spPr>
          <a:xfrm>
            <a:off x="7277493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8" name="Straight Connector 557"/>
          <p:cNvCxnSpPr/>
          <p:nvPr/>
        </p:nvCxnSpPr>
        <p:spPr>
          <a:xfrm>
            <a:off x="7494792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 flipH="1">
            <a:off x="7320927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>
            <a:off x="7498075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 flipV="1">
            <a:off x="7498075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>
            <a:off x="7307291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3" name="Oval 562"/>
          <p:cNvSpPr/>
          <p:nvPr/>
        </p:nvSpPr>
        <p:spPr>
          <a:xfrm>
            <a:off x="7863603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4" name="Straight Connector 563"/>
          <p:cNvCxnSpPr/>
          <p:nvPr/>
        </p:nvCxnSpPr>
        <p:spPr>
          <a:xfrm>
            <a:off x="8080902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 flipH="1">
            <a:off x="7907037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>
            <a:off x="8084185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 flipV="1">
            <a:off x="8084185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/>
        </p:nvCxnSpPr>
        <p:spPr>
          <a:xfrm>
            <a:off x="7893401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9" name="Oval 568"/>
          <p:cNvSpPr/>
          <p:nvPr/>
        </p:nvSpPr>
        <p:spPr>
          <a:xfrm>
            <a:off x="8454885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0" name="Straight Connector 569"/>
          <p:cNvCxnSpPr/>
          <p:nvPr/>
        </p:nvCxnSpPr>
        <p:spPr>
          <a:xfrm>
            <a:off x="8672184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 flipH="1">
            <a:off x="8498319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>
            <a:off x="8675467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/>
          <p:nvPr/>
        </p:nvCxnSpPr>
        <p:spPr>
          <a:xfrm flipV="1">
            <a:off x="8675467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4" name="Straight Connector 573"/>
          <p:cNvCxnSpPr/>
          <p:nvPr/>
        </p:nvCxnSpPr>
        <p:spPr>
          <a:xfrm>
            <a:off x="8484683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5" name="Oval 574"/>
          <p:cNvSpPr/>
          <p:nvPr/>
        </p:nvSpPr>
        <p:spPr>
          <a:xfrm>
            <a:off x="9028492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6" name="Straight Connector 575"/>
          <p:cNvCxnSpPr/>
          <p:nvPr/>
        </p:nvCxnSpPr>
        <p:spPr>
          <a:xfrm>
            <a:off x="9245791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 flipH="1">
            <a:off x="9071926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>
            <a:off x="9249074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 flipV="1">
            <a:off x="9249074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>
            <a:off x="9058290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1" name="Oval 580"/>
          <p:cNvSpPr/>
          <p:nvPr/>
        </p:nvSpPr>
        <p:spPr>
          <a:xfrm>
            <a:off x="9645533" y="16742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2" name="Straight Connector 581"/>
          <p:cNvCxnSpPr/>
          <p:nvPr/>
        </p:nvCxnSpPr>
        <p:spPr>
          <a:xfrm>
            <a:off x="9862832" y="62248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 flipH="1">
            <a:off x="9688967" y="91410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>
            <a:off x="9866115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5" name="Straight Connector 584"/>
          <p:cNvCxnSpPr/>
          <p:nvPr/>
        </p:nvCxnSpPr>
        <p:spPr>
          <a:xfrm flipV="1">
            <a:off x="9866115" y="56696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6" name="Straight Connector 585"/>
          <p:cNvCxnSpPr/>
          <p:nvPr/>
        </p:nvCxnSpPr>
        <p:spPr>
          <a:xfrm>
            <a:off x="9675331" y="62248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7" name="Oval 586"/>
          <p:cNvSpPr/>
          <p:nvPr/>
        </p:nvSpPr>
        <p:spPr>
          <a:xfrm>
            <a:off x="10229364" y="16742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8" name="Straight Connector 587"/>
          <p:cNvCxnSpPr/>
          <p:nvPr/>
        </p:nvCxnSpPr>
        <p:spPr>
          <a:xfrm>
            <a:off x="10446663" y="62248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Straight Connector 588"/>
          <p:cNvCxnSpPr/>
          <p:nvPr/>
        </p:nvCxnSpPr>
        <p:spPr>
          <a:xfrm flipH="1">
            <a:off x="10272798" y="91410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0" name="Straight Connector 589"/>
          <p:cNvCxnSpPr/>
          <p:nvPr/>
        </p:nvCxnSpPr>
        <p:spPr>
          <a:xfrm>
            <a:off x="10449946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1" name="Straight Connector 590"/>
          <p:cNvCxnSpPr/>
          <p:nvPr/>
        </p:nvCxnSpPr>
        <p:spPr>
          <a:xfrm flipV="1">
            <a:off x="10449946" y="56696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2" name="Straight Connector 591"/>
          <p:cNvCxnSpPr/>
          <p:nvPr/>
        </p:nvCxnSpPr>
        <p:spPr>
          <a:xfrm>
            <a:off x="10259162" y="62248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3" name="Oval 592"/>
          <p:cNvSpPr/>
          <p:nvPr/>
        </p:nvSpPr>
        <p:spPr>
          <a:xfrm>
            <a:off x="10742242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4" name="Straight Connector 593"/>
          <p:cNvCxnSpPr/>
          <p:nvPr/>
        </p:nvCxnSpPr>
        <p:spPr>
          <a:xfrm>
            <a:off x="10959541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5" name="Straight Connector 594"/>
          <p:cNvCxnSpPr/>
          <p:nvPr/>
        </p:nvCxnSpPr>
        <p:spPr>
          <a:xfrm flipH="1">
            <a:off x="10785676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6" name="Straight Connector 595"/>
          <p:cNvCxnSpPr/>
          <p:nvPr/>
        </p:nvCxnSpPr>
        <p:spPr>
          <a:xfrm>
            <a:off x="10962824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Straight Connector 596"/>
          <p:cNvCxnSpPr/>
          <p:nvPr/>
        </p:nvCxnSpPr>
        <p:spPr>
          <a:xfrm flipV="1">
            <a:off x="10962824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8" name="Straight Connector 597"/>
          <p:cNvCxnSpPr/>
          <p:nvPr/>
        </p:nvCxnSpPr>
        <p:spPr>
          <a:xfrm>
            <a:off x="10772040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9" name="Oval 598"/>
          <p:cNvSpPr/>
          <p:nvPr/>
        </p:nvSpPr>
        <p:spPr>
          <a:xfrm>
            <a:off x="11259156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0" name="Straight Connector 599"/>
          <p:cNvCxnSpPr/>
          <p:nvPr/>
        </p:nvCxnSpPr>
        <p:spPr>
          <a:xfrm>
            <a:off x="11476455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1" name="Straight Connector 600"/>
          <p:cNvCxnSpPr/>
          <p:nvPr/>
        </p:nvCxnSpPr>
        <p:spPr>
          <a:xfrm flipH="1">
            <a:off x="11302590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2" name="Straight Connector 601"/>
          <p:cNvCxnSpPr/>
          <p:nvPr/>
        </p:nvCxnSpPr>
        <p:spPr>
          <a:xfrm>
            <a:off x="11479738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3" name="Straight Connector 602"/>
          <p:cNvCxnSpPr/>
          <p:nvPr/>
        </p:nvCxnSpPr>
        <p:spPr>
          <a:xfrm flipV="1">
            <a:off x="11479738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4" name="Straight Connector 603"/>
          <p:cNvCxnSpPr/>
          <p:nvPr/>
        </p:nvCxnSpPr>
        <p:spPr>
          <a:xfrm>
            <a:off x="11288954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5" name="Oval 664"/>
          <p:cNvSpPr/>
          <p:nvPr/>
        </p:nvSpPr>
        <p:spPr>
          <a:xfrm>
            <a:off x="222222" y="1495375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6" name="Straight Connector 665"/>
          <p:cNvCxnSpPr/>
          <p:nvPr/>
        </p:nvCxnSpPr>
        <p:spPr>
          <a:xfrm>
            <a:off x="439521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67" name="Straight Connector 666"/>
          <p:cNvCxnSpPr/>
          <p:nvPr/>
        </p:nvCxnSpPr>
        <p:spPr>
          <a:xfrm flipH="1">
            <a:off x="265656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68" name="Straight Connector 667"/>
          <p:cNvCxnSpPr/>
          <p:nvPr/>
        </p:nvCxnSpPr>
        <p:spPr>
          <a:xfrm>
            <a:off x="442804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69" name="Straight Connector 668"/>
          <p:cNvCxnSpPr/>
          <p:nvPr/>
        </p:nvCxnSpPr>
        <p:spPr>
          <a:xfrm flipV="1">
            <a:off x="442804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70" name="Straight Connector 669"/>
          <p:cNvCxnSpPr/>
          <p:nvPr/>
        </p:nvCxnSpPr>
        <p:spPr>
          <a:xfrm>
            <a:off x="252020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71" name="Oval 670"/>
          <p:cNvSpPr/>
          <p:nvPr/>
        </p:nvSpPr>
        <p:spPr>
          <a:xfrm>
            <a:off x="888764" y="1495375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2" name="Straight Connector 671"/>
          <p:cNvCxnSpPr/>
          <p:nvPr/>
        </p:nvCxnSpPr>
        <p:spPr>
          <a:xfrm>
            <a:off x="1106063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73" name="Straight Connector 672"/>
          <p:cNvCxnSpPr/>
          <p:nvPr/>
        </p:nvCxnSpPr>
        <p:spPr>
          <a:xfrm flipH="1">
            <a:off x="932198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74" name="Straight Connector 673"/>
          <p:cNvCxnSpPr/>
          <p:nvPr/>
        </p:nvCxnSpPr>
        <p:spPr>
          <a:xfrm>
            <a:off x="1109346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75" name="Straight Connector 674"/>
          <p:cNvCxnSpPr/>
          <p:nvPr/>
        </p:nvCxnSpPr>
        <p:spPr>
          <a:xfrm flipV="1">
            <a:off x="1109346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76" name="Straight Connector 675"/>
          <p:cNvCxnSpPr/>
          <p:nvPr/>
        </p:nvCxnSpPr>
        <p:spPr>
          <a:xfrm>
            <a:off x="918562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77" name="Oval 676"/>
          <p:cNvSpPr/>
          <p:nvPr/>
        </p:nvSpPr>
        <p:spPr>
          <a:xfrm>
            <a:off x="1534348" y="151255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8" name="Straight Connector 677"/>
          <p:cNvCxnSpPr/>
          <p:nvPr/>
        </p:nvCxnSpPr>
        <p:spPr>
          <a:xfrm>
            <a:off x="1751647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79" name="Straight Connector 678"/>
          <p:cNvCxnSpPr/>
          <p:nvPr/>
        </p:nvCxnSpPr>
        <p:spPr>
          <a:xfrm flipH="1">
            <a:off x="1577782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0" name="Straight Connector 679"/>
          <p:cNvCxnSpPr/>
          <p:nvPr/>
        </p:nvCxnSpPr>
        <p:spPr>
          <a:xfrm>
            <a:off x="1754930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1" name="Straight Connector 680"/>
          <p:cNvCxnSpPr/>
          <p:nvPr/>
        </p:nvCxnSpPr>
        <p:spPr>
          <a:xfrm flipV="1">
            <a:off x="1754930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2" name="Straight Connector 681"/>
          <p:cNvCxnSpPr/>
          <p:nvPr/>
        </p:nvCxnSpPr>
        <p:spPr>
          <a:xfrm>
            <a:off x="1564146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83" name="Oval 682"/>
          <p:cNvSpPr/>
          <p:nvPr/>
        </p:nvSpPr>
        <p:spPr>
          <a:xfrm>
            <a:off x="2120458" y="151255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4" name="Straight Connector 683"/>
          <p:cNvCxnSpPr/>
          <p:nvPr/>
        </p:nvCxnSpPr>
        <p:spPr>
          <a:xfrm>
            <a:off x="2337757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5" name="Straight Connector 684"/>
          <p:cNvCxnSpPr/>
          <p:nvPr/>
        </p:nvCxnSpPr>
        <p:spPr>
          <a:xfrm flipH="1">
            <a:off x="2163892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6" name="Straight Connector 685"/>
          <p:cNvCxnSpPr/>
          <p:nvPr/>
        </p:nvCxnSpPr>
        <p:spPr>
          <a:xfrm>
            <a:off x="2341040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7" name="Straight Connector 686"/>
          <p:cNvCxnSpPr/>
          <p:nvPr/>
        </p:nvCxnSpPr>
        <p:spPr>
          <a:xfrm flipV="1">
            <a:off x="2341040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8" name="Straight Connector 687"/>
          <p:cNvCxnSpPr/>
          <p:nvPr/>
        </p:nvCxnSpPr>
        <p:spPr>
          <a:xfrm>
            <a:off x="2150256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89" name="Oval 688"/>
          <p:cNvSpPr/>
          <p:nvPr/>
        </p:nvSpPr>
        <p:spPr>
          <a:xfrm>
            <a:off x="2711740" y="151255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0" name="Straight Connector 689"/>
          <p:cNvCxnSpPr/>
          <p:nvPr/>
        </p:nvCxnSpPr>
        <p:spPr>
          <a:xfrm>
            <a:off x="2929039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91" name="Straight Connector 690"/>
          <p:cNvCxnSpPr/>
          <p:nvPr/>
        </p:nvCxnSpPr>
        <p:spPr>
          <a:xfrm flipH="1">
            <a:off x="2755174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92" name="Straight Connector 691"/>
          <p:cNvCxnSpPr/>
          <p:nvPr/>
        </p:nvCxnSpPr>
        <p:spPr>
          <a:xfrm>
            <a:off x="2932322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93" name="Straight Connector 692"/>
          <p:cNvCxnSpPr/>
          <p:nvPr/>
        </p:nvCxnSpPr>
        <p:spPr>
          <a:xfrm flipV="1">
            <a:off x="2932322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94" name="Straight Connector 693"/>
          <p:cNvCxnSpPr/>
          <p:nvPr/>
        </p:nvCxnSpPr>
        <p:spPr>
          <a:xfrm>
            <a:off x="2741538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95" name="Oval 694"/>
          <p:cNvSpPr/>
          <p:nvPr/>
        </p:nvSpPr>
        <p:spPr>
          <a:xfrm>
            <a:off x="3285347" y="151255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6" name="Straight Connector 695"/>
          <p:cNvCxnSpPr/>
          <p:nvPr/>
        </p:nvCxnSpPr>
        <p:spPr>
          <a:xfrm>
            <a:off x="3502646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97" name="Straight Connector 696"/>
          <p:cNvCxnSpPr/>
          <p:nvPr/>
        </p:nvCxnSpPr>
        <p:spPr>
          <a:xfrm flipH="1">
            <a:off x="3328781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98" name="Straight Connector 697"/>
          <p:cNvCxnSpPr/>
          <p:nvPr/>
        </p:nvCxnSpPr>
        <p:spPr>
          <a:xfrm>
            <a:off x="3505929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99" name="Straight Connector 698"/>
          <p:cNvCxnSpPr/>
          <p:nvPr/>
        </p:nvCxnSpPr>
        <p:spPr>
          <a:xfrm flipV="1">
            <a:off x="3505929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00" name="Straight Connector 699"/>
          <p:cNvCxnSpPr/>
          <p:nvPr/>
        </p:nvCxnSpPr>
        <p:spPr>
          <a:xfrm>
            <a:off x="3315145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01" name="Oval 700"/>
          <p:cNvSpPr/>
          <p:nvPr/>
        </p:nvSpPr>
        <p:spPr>
          <a:xfrm>
            <a:off x="3902388" y="1495375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2" name="Straight Connector 701"/>
          <p:cNvCxnSpPr/>
          <p:nvPr/>
        </p:nvCxnSpPr>
        <p:spPr>
          <a:xfrm>
            <a:off x="4119687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03" name="Straight Connector 702"/>
          <p:cNvCxnSpPr/>
          <p:nvPr/>
        </p:nvCxnSpPr>
        <p:spPr>
          <a:xfrm flipH="1">
            <a:off x="3945822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04" name="Straight Connector 703"/>
          <p:cNvCxnSpPr/>
          <p:nvPr/>
        </p:nvCxnSpPr>
        <p:spPr>
          <a:xfrm>
            <a:off x="4122970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05" name="Straight Connector 704"/>
          <p:cNvCxnSpPr/>
          <p:nvPr/>
        </p:nvCxnSpPr>
        <p:spPr>
          <a:xfrm flipV="1">
            <a:off x="4122970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06" name="Straight Connector 705"/>
          <p:cNvCxnSpPr/>
          <p:nvPr/>
        </p:nvCxnSpPr>
        <p:spPr>
          <a:xfrm>
            <a:off x="3932186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07" name="Oval 706"/>
          <p:cNvSpPr/>
          <p:nvPr/>
        </p:nvSpPr>
        <p:spPr>
          <a:xfrm>
            <a:off x="4486219" y="1495375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8" name="Straight Connector 707"/>
          <p:cNvCxnSpPr/>
          <p:nvPr/>
        </p:nvCxnSpPr>
        <p:spPr>
          <a:xfrm>
            <a:off x="4703518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09" name="Straight Connector 708"/>
          <p:cNvCxnSpPr/>
          <p:nvPr/>
        </p:nvCxnSpPr>
        <p:spPr>
          <a:xfrm flipH="1">
            <a:off x="4529653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0" name="Straight Connector 709"/>
          <p:cNvCxnSpPr/>
          <p:nvPr/>
        </p:nvCxnSpPr>
        <p:spPr>
          <a:xfrm>
            <a:off x="4706801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1" name="Straight Connector 710"/>
          <p:cNvCxnSpPr/>
          <p:nvPr/>
        </p:nvCxnSpPr>
        <p:spPr>
          <a:xfrm flipV="1">
            <a:off x="4706801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2" name="Straight Connector 711"/>
          <p:cNvCxnSpPr/>
          <p:nvPr/>
        </p:nvCxnSpPr>
        <p:spPr>
          <a:xfrm>
            <a:off x="4516017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13" name="Oval 712"/>
          <p:cNvSpPr/>
          <p:nvPr/>
        </p:nvSpPr>
        <p:spPr>
          <a:xfrm>
            <a:off x="4999097" y="151255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4" name="Straight Connector 713"/>
          <p:cNvCxnSpPr/>
          <p:nvPr/>
        </p:nvCxnSpPr>
        <p:spPr>
          <a:xfrm>
            <a:off x="5216396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5" name="Straight Connector 714"/>
          <p:cNvCxnSpPr/>
          <p:nvPr/>
        </p:nvCxnSpPr>
        <p:spPr>
          <a:xfrm flipH="1">
            <a:off x="5042531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6" name="Straight Connector 715"/>
          <p:cNvCxnSpPr/>
          <p:nvPr/>
        </p:nvCxnSpPr>
        <p:spPr>
          <a:xfrm>
            <a:off x="5219679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7" name="Straight Connector 716"/>
          <p:cNvCxnSpPr/>
          <p:nvPr/>
        </p:nvCxnSpPr>
        <p:spPr>
          <a:xfrm flipV="1">
            <a:off x="5219679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8" name="Straight Connector 717"/>
          <p:cNvCxnSpPr/>
          <p:nvPr/>
        </p:nvCxnSpPr>
        <p:spPr>
          <a:xfrm>
            <a:off x="5028895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19" name="Oval 718"/>
          <p:cNvSpPr/>
          <p:nvPr/>
        </p:nvSpPr>
        <p:spPr>
          <a:xfrm>
            <a:off x="5516011" y="151255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0" name="Straight Connector 719"/>
          <p:cNvCxnSpPr/>
          <p:nvPr/>
        </p:nvCxnSpPr>
        <p:spPr>
          <a:xfrm>
            <a:off x="5733310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21" name="Straight Connector 720"/>
          <p:cNvCxnSpPr/>
          <p:nvPr/>
        </p:nvCxnSpPr>
        <p:spPr>
          <a:xfrm flipH="1">
            <a:off x="5559445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22" name="Straight Connector 721"/>
          <p:cNvCxnSpPr/>
          <p:nvPr/>
        </p:nvCxnSpPr>
        <p:spPr>
          <a:xfrm>
            <a:off x="5736593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23" name="Straight Connector 722"/>
          <p:cNvCxnSpPr/>
          <p:nvPr/>
        </p:nvCxnSpPr>
        <p:spPr>
          <a:xfrm flipV="1">
            <a:off x="5736593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24" name="Straight Connector 723"/>
          <p:cNvCxnSpPr/>
          <p:nvPr/>
        </p:nvCxnSpPr>
        <p:spPr>
          <a:xfrm>
            <a:off x="5545809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25" name="Oval 724"/>
          <p:cNvSpPr/>
          <p:nvPr/>
        </p:nvSpPr>
        <p:spPr>
          <a:xfrm>
            <a:off x="6045803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6" name="Straight Connector 725"/>
          <p:cNvCxnSpPr/>
          <p:nvPr/>
        </p:nvCxnSpPr>
        <p:spPr>
          <a:xfrm>
            <a:off x="6263102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7" name="Straight Connector 726"/>
          <p:cNvCxnSpPr/>
          <p:nvPr/>
        </p:nvCxnSpPr>
        <p:spPr>
          <a:xfrm flipH="1">
            <a:off x="6089237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8" name="Straight Connector 727"/>
          <p:cNvCxnSpPr/>
          <p:nvPr/>
        </p:nvCxnSpPr>
        <p:spPr>
          <a:xfrm>
            <a:off x="6266385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9" name="Straight Connector 728"/>
          <p:cNvCxnSpPr/>
          <p:nvPr/>
        </p:nvCxnSpPr>
        <p:spPr>
          <a:xfrm flipV="1">
            <a:off x="6266385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0" name="Straight Connector 729"/>
          <p:cNvCxnSpPr/>
          <p:nvPr/>
        </p:nvCxnSpPr>
        <p:spPr>
          <a:xfrm>
            <a:off x="6075601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1" name="Oval 730"/>
          <p:cNvSpPr/>
          <p:nvPr/>
        </p:nvSpPr>
        <p:spPr>
          <a:xfrm>
            <a:off x="6631908" y="149537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2" name="Straight Connector 731"/>
          <p:cNvCxnSpPr/>
          <p:nvPr/>
        </p:nvCxnSpPr>
        <p:spPr>
          <a:xfrm>
            <a:off x="6849207" y="195043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3" name="Straight Connector 732"/>
          <p:cNvCxnSpPr/>
          <p:nvPr/>
        </p:nvCxnSpPr>
        <p:spPr>
          <a:xfrm flipH="1">
            <a:off x="6675342" y="224205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4" name="Straight Connector 733"/>
          <p:cNvCxnSpPr/>
          <p:nvPr/>
        </p:nvCxnSpPr>
        <p:spPr>
          <a:xfrm>
            <a:off x="6852490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5" name="Straight Connector 734"/>
          <p:cNvCxnSpPr/>
          <p:nvPr/>
        </p:nvCxnSpPr>
        <p:spPr>
          <a:xfrm flipV="1">
            <a:off x="6852490" y="189491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6" name="Straight Connector 735"/>
          <p:cNvCxnSpPr/>
          <p:nvPr/>
        </p:nvCxnSpPr>
        <p:spPr>
          <a:xfrm>
            <a:off x="6661706" y="195043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7" name="Oval 736"/>
          <p:cNvSpPr/>
          <p:nvPr/>
        </p:nvSpPr>
        <p:spPr>
          <a:xfrm>
            <a:off x="7277492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8" name="Straight Connector 737"/>
          <p:cNvCxnSpPr/>
          <p:nvPr/>
        </p:nvCxnSpPr>
        <p:spPr>
          <a:xfrm>
            <a:off x="7494791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9" name="Straight Connector 738"/>
          <p:cNvCxnSpPr/>
          <p:nvPr/>
        </p:nvCxnSpPr>
        <p:spPr>
          <a:xfrm flipH="1">
            <a:off x="7320926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0" name="Straight Connector 739"/>
          <p:cNvCxnSpPr/>
          <p:nvPr/>
        </p:nvCxnSpPr>
        <p:spPr>
          <a:xfrm>
            <a:off x="7498074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1" name="Straight Connector 740"/>
          <p:cNvCxnSpPr/>
          <p:nvPr/>
        </p:nvCxnSpPr>
        <p:spPr>
          <a:xfrm flipV="1">
            <a:off x="7498074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2" name="Straight Connector 741"/>
          <p:cNvCxnSpPr/>
          <p:nvPr/>
        </p:nvCxnSpPr>
        <p:spPr>
          <a:xfrm>
            <a:off x="7307290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3" name="Oval 742"/>
          <p:cNvSpPr/>
          <p:nvPr/>
        </p:nvSpPr>
        <p:spPr>
          <a:xfrm>
            <a:off x="7863602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4" name="Straight Connector 743"/>
          <p:cNvCxnSpPr/>
          <p:nvPr/>
        </p:nvCxnSpPr>
        <p:spPr>
          <a:xfrm>
            <a:off x="8080901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5" name="Straight Connector 744"/>
          <p:cNvCxnSpPr/>
          <p:nvPr/>
        </p:nvCxnSpPr>
        <p:spPr>
          <a:xfrm flipH="1">
            <a:off x="7907036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6" name="Straight Connector 745"/>
          <p:cNvCxnSpPr/>
          <p:nvPr/>
        </p:nvCxnSpPr>
        <p:spPr>
          <a:xfrm>
            <a:off x="8084184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7" name="Straight Connector 746"/>
          <p:cNvCxnSpPr/>
          <p:nvPr/>
        </p:nvCxnSpPr>
        <p:spPr>
          <a:xfrm flipV="1">
            <a:off x="8084184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8" name="Straight Connector 747"/>
          <p:cNvCxnSpPr/>
          <p:nvPr/>
        </p:nvCxnSpPr>
        <p:spPr>
          <a:xfrm>
            <a:off x="7893400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9" name="Oval 748"/>
          <p:cNvSpPr/>
          <p:nvPr/>
        </p:nvSpPr>
        <p:spPr>
          <a:xfrm>
            <a:off x="8454884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0" name="Straight Connector 749"/>
          <p:cNvCxnSpPr/>
          <p:nvPr/>
        </p:nvCxnSpPr>
        <p:spPr>
          <a:xfrm>
            <a:off x="8672183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1" name="Straight Connector 750"/>
          <p:cNvCxnSpPr/>
          <p:nvPr/>
        </p:nvCxnSpPr>
        <p:spPr>
          <a:xfrm flipH="1">
            <a:off x="8498318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2" name="Straight Connector 751"/>
          <p:cNvCxnSpPr/>
          <p:nvPr/>
        </p:nvCxnSpPr>
        <p:spPr>
          <a:xfrm>
            <a:off x="8675466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3" name="Straight Connector 752"/>
          <p:cNvCxnSpPr/>
          <p:nvPr/>
        </p:nvCxnSpPr>
        <p:spPr>
          <a:xfrm flipV="1">
            <a:off x="8675466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4" name="Straight Connector 753"/>
          <p:cNvCxnSpPr/>
          <p:nvPr/>
        </p:nvCxnSpPr>
        <p:spPr>
          <a:xfrm>
            <a:off x="8484682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5" name="Oval 754"/>
          <p:cNvSpPr/>
          <p:nvPr/>
        </p:nvSpPr>
        <p:spPr>
          <a:xfrm>
            <a:off x="9028491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6" name="Straight Connector 755"/>
          <p:cNvCxnSpPr/>
          <p:nvPr/>
        </p:nvCxnSpPr>
        <p:spPr>
          <a:xfrm>
            <a:off x="9245790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7" name="Straight Connector 756"/>
          <p:cNvCxnSpPr/>
          <p:nvPr/>
        </p:nvCxnSpPr>
        <p:spPr>
          <a:xfrm flipH="1">
            <a:off x="9071925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8" name="Straight Connector 757"/>
          <p:cNvCxnSpPr/>
          <p:nvPr/>
        </p:nvCxnSpPr>
        <p:spPr>
          <a:xfrm>
            <a:off x="9249073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9" name="Straight Connector 758"/>
          <p:cNvCxnSpPr/>
          <p:nvPr/>
        </p:nvCxnSpPr>
        <p:spPr>
          <a:xfrm flipV="1">
            <a:off x="9249073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0" name="Straight Connector 759"/>
          <p:cNvCxnSpPr/>
          <p:nvPr/>
        </p:nvCxnSpPr>
        <p:spPr>
          <a:xfrm>
            <a:off x="9058289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1" name="Oval 760"/>
          <p:cNvSpPr/>
          <p:nvPr/>
        </p:nvSpPr>
        <p:spPr>
          <a:xfrm>
            <a:off x="9645532" y="149537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2" name="Straight Connector 761"/>
          <p:cNvCxnSpPr/>
          <p:nvPr/>
        </p:nvCxnSpPr>
        <p:spPr>
          <a:xfrm>
            <a:off x="9862831" y="195043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3" name="Straight Connector 762"/>
          <p:cNvCxnSpPr/>
          <p:nvPr/>
        </p:nvCxnSpPr>
        <p:spPr>
          <a:xfrm flipH="1">
            <a:off x="9688966" y="224205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4" name="Straight Connector 763"/>
          <p:cNvCxnSpPr/>
          <p:nvPr/>
        </p:nvCxnSpPr>
        <p:spPr>
          <a:xfrm>
            <a:off x="9866114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5" name="Straight Connector 764"/>
          <p:cNvCxnSpPr/>
          <p:nvPr/>
        </p:nvCxnSpPr>
        <p:spPr>
          <a:xfrm flipV="1">
            <a:off x="9866114" y="189491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6" name="Straight Connector 765"/>
          <p:cNvCxnSpPr/>
          <p:nvPr/>
        </p:nvCxnSpPr>
        <p:spPr>
          <a:xfrm>
            <a:off x="9675330" y="195043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7" name="Oval 766"/>
          <p:cNvSpPr/>
          <p:nvPr/>
        </p:nvSpPr>
        <p:spPr>
          <a:xfrm>
            <a:off x="10229363" y="149537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8" name="Straight Connector 767"/>
          <p:cNvCxnSpPr/>
          <p:nvPr/>
        </p:nvCxnSpPr>
        <p:spPr>
          <a:xfrm>
            <a:off x="10446662" y="195043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9" name="Straight Connector 768"/>
          <p:cNvCxnSpPr/>
          <p:nvPr/>
        </p:nvCxnSpPr>
        <p:spPr>
          <a:xfrm flipH="1">
            <a:off x="10272797" y="224205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0" name="Straight Connector 769"/>
          <p:cNvCxnSpPr/>
          <p:nvPr/>
        </p:nvCxnSpPr>
        <p:spPr>
          <a:xfrm>
            <a:off x="10449945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1" name="Straight Connector 770"/>
          <p:cNvCxnSpPr/>
          <p:nvPr/>
        </p:nvCxnSpPr>
        <p:spPr>
          <a:xfrm flipV="1">
            <a:off x="10449945" y="189491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2" name="Straight Connector 771"/>
          <p:cNvCxnSpPr/>
          <p:nvPr/>
        </p:nvCxnSpPr>
        <p:spPr>
          <a:xfrm>
            <a:off x="10259161" y="195043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3" name="Oval 772"/>
          <p:cNvSpPr/>
          <p:nvPr/>
        </p:nvSpPr>
        <p:spPr>
          <a:xfrm>
            <a:off x="10742241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4" name="Straight Connector 773"/>
          <p:cNvCxnSpPr/>
          <p:nvPr/>
        </p:nvCxnSpPr>
        <p:spPr>
          <a:xfrm>
            <a:off x="10959540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5" name="Straight Connector 774"/>
          <p:cNvCxnSpPr/>
          <p:nvPr/>
        </p:nvCxnSpPr>
        <p:spPr>
          <a:xfrm flipH="1">
            <a:off x="10785675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6" name="Straight Connector 775"/>
          <p:cNvCxnSpPr/>
          <p:nvPr/>
        </p:nvCxnSpPr>
        <p:spPr>
          <a:xfrm>
            <a:off x="10962823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7" name="Straight Connector 776"/>
          <p:cNvCxnSpPr/>
          <p:nvPr/>
        </p:nvCxnSpPr>
        <p:spPr>
          <a:xfrm flipV="1">
            <a:off x="10962823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8" name="Straight Connector 777"/>
          <p:cNvCxnSpPr/>
          <p:nvPr/>
        </p:nvCxnSpPr>
        <p:spPr>
          <a:xfrm>
            <a:off x="10772039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9" name="Oval 778"/>
          <p:cNvSpPr/>
          <p:nvPr/>
        </p:nvSpPr>
        <p:spPr>
          <a:xfrm>
            <a:off x="11259155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0" name="Straight Connector 779"/>
          <p:cNvCxnSpPr/>
          <p:nvPr/>
        </p:nvCxnSpPr>
        <p:spPr>
          <a:xfrm>
            <a:off x="11476454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1" name="Straight Connector 780"/>
          <p:cNvCxnSpPr/>
          <p:nvPr/>
        </p:nvCxnSpPr>
        <p:spPr>
          <a:xfrm flipH="1">
            <a:off x="11302589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2" name="Straight Connector 781"/>
          <p:cNvCxnSpPr/>
          <p:nvPr/>
        </p:nvCxnSpPr>
        <p:spPr>
          <a:xfrm>
            <a:off x="11479737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3" name="Straight Connector 782"/>
          <p:cNvCxnSpPr/>
          <p:nvPr/>
        </p:nvCxnSpPr>
        <p:spPr>
          <a:xfrm flipV="1">
            <a:off x="11479737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4" name="Straight Connector 783"/>
          <p:cNvCxnSpPr/>
          <p:nvPr/>
        </p:nvCxnSpPr>
        <p:spPr>
          <a:xfrm>
            <a:off x="11288953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5" name="Oval 784"/>
          <p:cNvSpPr/>
          <p:nvPr/>
        </p:nvSpPr>
        <p:spPr>
          <a:xfrm>
            <a:off x="182071" y="286609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6" name="Straight Connector 785"/>
          <p:cNvCxnSpPr/>
          <p:nvPr/>
        </p:nvCxnSpPr>
        <p:spPr>
          <a:xfrm>
            <a:off x="399370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7" name="Straight Connector 786"/>
          <p:cNvCxnSpPr/>
          <p:nvPr/>
        </p:nvCxnSpPr>
        <p:spPr>
          <a:xfrm flipH="1">
            <a:off x="225505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8" name="Straight Connector 787"/>
          <p:cNvCxnSpPr/>
          <p:nvPr/>
        </p:nvCxnSpPr>
        <p:spPr>
          <a:xfrm>
            <a:off x="402653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9" name="Straight Connector 788"/>
          <p:cNvCxnSpPr/>
          <p:nvPr/>
        </p:nvCxnSpPr>
        <p:spPr>
          <a:xfrm flipV="1">
            <a:off x="402653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0" name="Straight Connector 789"/>
          <p:cNvCxnSpPr/>
          <p:nvPr/>
        </p:nvCxnSpPr>
        <p:spPr>
          <a:xfrm>
            <a:off x="211869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91" name="Oval 790"/>
          <p:cNvSpPr/>
          <p:nvPr/>
        </p:nvSpPr>
        <p:spPr>
          <a:xfrm>
            <a:off x="848613" y="286609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2" name="Straight Connector 791"/>
          <p:cNvCxnSpPr/>
          <p:nvPr/>
        </p:nvCxnSpPr>
        <p:spPr>
          <a:xfrm>
            <a:off x="1065912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3" name="Straight Connector 792"/>
          <p:cNvCxnSpPr/>
          <p:nvPr/>
        </p:nvCxnSpPr>
        <p:spPr>
          <a:xfrm flipH="1">
            <a:off x="892047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4" name="Straight Connector 793"/>
          <p:cNvCxnSpPr/>
          <p:nvPr/>
        </p:nvCxnSpPr>
        <p:spPr>
          <a:xfrm>
            <a:off x="1069195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5" name="Straight Connector 794"/>
          <p:cNvCxnSpPr/>
          <p:nvPr/>
        </p:nvCxnSpPr>
        <p:spPr>
          <a:xfrm flipV="1">
            <a:off x="1069195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6" name="Straight Connector 795"/>
          <p:cNvCxnSpPr/>
          <p:nvPr/>
        </p:nvCxnSpPr>
        <p:spPr>
          <a:xfrm>
            <a:off x="878411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97" name="Oval 796"/>
          <p:cNvSpPr/>
          <p:nvPr/>
        </p:nvSpPr>
        <p:spPr>
          <a:xfrm>
            <a:off x="1494197" y="2883273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8" name="Straight Connector 797"/>
          <p:cNvCxnSpPr/>
          <p:nvPr/>
        </p:nvCxnSpPr>
        <p:spPr>
          <a:xfrm>
            <a:off x="1711496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9" name="Straight Connector 798"/>
          <p:cNvCxnSpPr/>
          <p:nvPr/>
        </p:nvCxnSpPr>
        <p:spPr>
          <a:xfrm flipH="1">
            <a:off x="1537631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0" name="Straight Connector 799"/>
          <p:cNvCxnSpPr/>
          <p:nvPr/>
        </p:nvCxnSpPr>
        <p:spPr>
          <a:xfrm>
            <a:off x="1714779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1" name="Straight Connector 800"/>
          <p:cNvCxnSpPr/>
          <p:nvPr/>
        </p:nvCxnSpPr>
        <p:spPr>
          <a:xfrm flipV="1">
            <a:off x="1714779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2" name="Straight Connector 801"/>
          <p:cNvCxnSpPr/>
          <p:nvPr/>
        </p:nvCxnSpPr>
        <p:spPr>
          <a:xfrm>
            <a:off x="1523995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03" name="Oval 802"/>
          <p:cNvSpPr/>
          <p:nvPr/>
        </p:nvSpPr>
        <p:spPr>
          <a:xfrm>
            <a:off x="2080307" y="2883273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4" name="Straight Connector 803"/>
          <p:cNvCxnSpPr/>
          <p:nvPr/>
        </p:nvCxnSpPr>
        <p:spPr>
          <a:xfrm>
            <a:off x="2297606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5" name="Straight Connector 804"/>
          <p:cNvCxnSpPr/>
          <p:nvPr/>
        </p:nvCxnSpPr>
        <p:spPr>
          <a:xfrm flipH="1">
            <a:off x="2123741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6" name="Straight Connector 805"/>
          <p:cNvCxnSpPr/>
          <p:nvPr/>
        </p:nvCxnSpPr>
        <p:spPr>
          <a:xfrm>
            <a:off x="2300889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7" name="Straight Connector 806"/>
          <p:cNvCxnSpPr/>
          <p:nvPr/>
        </p:nvCxnSpPr>
        <p:spPr>
          <a:xfrm flipV="1">
            <a:off x="2300889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8" name="Straight Connector 807"/>
          <p:cNvCxnSpPr/>
          <p:nvPr/>
        </p:nvCxnSpPr>
        <p:spPr>
          <a:xfrm>
            <a:off x="2110105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09" name="Oval 808"/>
          <p:cNvSpPr/>
          <p:nvPr/>
        </p:nvSpPr>
        <p:spPr>
          <a:xfrm>
            <a:off x="2671589" y="2883273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0" name="Straight Connector 809"/>
          <p:cNvCxnSpPr/>
          <p:nvPr/>
        </p:nvCxnSpPr>
        <p:spPr>
          <a:xfrm>
            <a:off x="2888888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1" name="Straight Connector 810"/>
          <p:cNvCxnSpPr/>
          <p:nvPr/>
        </p:nvCxnSpPr>
        <p:spPr>
          <a:xfrm flipH="1">
            <a:off x="2715023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2" name="Straight Connector 811"/>
          <p:cNvCxnSpPr/>
          <p:nvPr/>
        </p:nvCxnSpPr>
        <p:spPr>
          <a:xfrm>
            <a:off x="2892171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3" name="Straight Connector 812"/>
          <p:cNvCxnSpPr/>
          <p:nvPr/>
        </p:nvCxnSpPr>
        <p:spPr>
          <a:xfrm flipV="1">
            <a:off x="2892171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4" name="Straight Connector 813"/>
          <p:cNvCxnSpPr/>
          <p:nvPr/>
        </p:nvCxnSpPr>
        <p:spPr>
          <a:xfrm>
            <a:off x="2701387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15" name="Oval 814"/>
          <p:cNvSpPr/>
          <p:nvPr/>
        </p:nvSpPr>
        <p:spPr>
          <a:xfrm>
            <a:off x="3245196" y="2883273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6" name="Straight Connector 815"/>
          <p:cNvCxnSpPr/>
          <p:nvPr/>
        </p:nvCxnSpPr>
        <p:spPr>
          <a:xfrm>
            <a:off x="3462495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7" name="Straight Connector 816"/>
          <p:cNvCxnSpPr/>
          <p:nvPr/>
        </p:nvCxnSpPr>
        <p:spPr>
          <a:xfrm flipH="1">
            <a:off x="3288630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8" name="Straight Connector 817"/>
          <p:cNvCxnSpPr/>
          <p:nvPr/>
        </p:nvCxnSpPr>
        <p:spPr>
          <a:xfrm>
            <a:off x="3465778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9" name="Straight Connector 818"/>
          <p:cNvCxnSpPr/>
          <p:nvPr/>
        </p:nvCxnSpPr>
        <p:spPr>
          <a:xfrm flipV="1">
            <a:off x="3465778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274994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21" name="Oval 820"/>
          <p:cNvSpPr/>
          <p:nvPr/>
        </p:nvSpPr>
        <p:spPr>
          <a:xfrm>
            <a:off x="3862237" y="286609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2" name="Straight Connector 821"/>
          <p:cNvCxnSpPr/>
          <p:nvPr/>
        </p:nvCxnSpPr>
        <p:spPr>
          <a:xfrm>
            <a:off x="4079536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3" name="Straight Connector 822"/>
          <p:cNvCxnSpPr/>
          <p:nvPr/>
        </p:nvCxnSpPr>
        <p:spPr>
          <a:xfrm flipH="1">
            <a:off x="3905671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4" name="Straight Connector 823"/>
          <p:cNvCxnSpPr/>
          <p:nvPr/>
        </p:nvCxnSpPr>
        <p:spPr>
          <a:xfrm>
            <a:off x="4082819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5" name="Straight Connector 824"/>
          <p:cNvCxnSpPr/>
          <p:nvPr/>
        </p:nvCxnSpPr>
        <p:spPr>
          <a:xfrm flipV="1">
            <a:off x="4082819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6" name="Straight Connector 825"/>
          <p:cNvCxnSpPr/>
          <p:nvPr/>
        </p:nvCxnSpPr>
        <p:spPr>
          <a:xfrm>
            <a:off x="3892035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27" name="Oval 826"/>
          <p:cNvSpPr/>
          <p:nvPr/>
        </p:nvSpPr>
        <p:spPr>
          <a:xfrm>
            <a:off x="4446068" y="286609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8" name="Straight Connector 827"/>
          <p:cNvCxnSpPr/>
          <p:nvPr/>
        </p:nvCxnSpPr>
        <p:spPr>
          <a:xfrm>
            <a:off x="4663367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9" name="Straight Connector 828"/>
          <p:cNvCxnSpPr/>
          <p:nvPr/>
        </p:nvCxnSpPr>
        <p:spPr>
          <a:xfrm flipH="1">
            <a:off x="4489502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0" name="Straight Connector 829"/>
          <p:cNvCxnSpPr/>
          <p:nvPr/>
        </p:nvCxnSpPr>
        <p:spPr>
          <a:xfrm>
            <a:off x="4666650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1" name="Straight Connector 830"/>
          <p:cNvCxnSpPr/>
          <p:nvPr/>
        </p:nvCxnSpPr>
        <p:spPr>
          <a:xfrm flipV="1">
            <a:off x="4666650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2" name="Straight Connector 831"/>
          <p:cNvCxnSpPr/>
          <p:nvPr/>
        </p:nvCxnSpPr>
        <p:spPr>
          <a:xfrm>
            <a:off x="4475866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33" name="Oval 832"/>
          <p:cNvSpPr/>
          <p:nvPr/>
        </p:nvSpPr>
        <p:spPr>
          <a:xfrm>
            <a:off x="4958946" y="2883273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4" name="Straight Connector 833"/>
          <p:cNvCxnSpPr/>
          <p:nvPr/>
        </p:nvCxnSpPr>
        <p:spPr>
          <a:xfrm>
            <a:off x="5176245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5" name="Straight Connector 834"/>
          <p:cNvCxnSpPr/>
          <p:nvPr/>
        </p:nvCxnSpPr>
        <p:spPr>
          <a:xfrm flipH="1">
            <a:off x="5002380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6" name="Straight Connector 835"/>
          <p:cNvCxnSpPr/>
          <p:nvPr/>
        </p:nvCxnSpPr>
        <p:spPr>
          <a:xfrm>
            <a:off x="5179528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7" name="Straight Connector 836"/>
          <p:cNvCxnSpPr/>
          <p:nvPr/>
        </p:nvCxnSpPr>
        <p:spPr>
          <a:xfrm flipV="1">
            <a:off x="5179528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8" name="Straight Connector 837"/>
          <p:cNvCxnSpPr/>
          <p:nvPr/>
        </p:nvCxnSpPr>
        <p:spPr>
          <a:xfrm>
            <a:off x="4988744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39" name="Oval 838"/>
          <p:cNvSpPr/>
          <p:nvPr/>
        </p:nvSpPr>
        <p:spPr>
          <a:xfrm>
            <a:off x="5475860" y="2883273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0" name="Straight Connector 839"/>
          <p:cNvCxnSpPr/>
          <p:nvPr/>
        </p:nvCxnSpPr>
        <p:spPr>
          <a:xfrm>
            <a:off x="5693159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41" name="Straight Connector 840"/>
          <p:cNvCxnSpPr/>
          <p:nvPr/>
        </p:nvCxnSpPr>
        <p:spPr>
          <a:xfrm flipH="1">
            <a:off x="5519294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42" name="Straight Connector 841"/>
          <p:cNvCxnSpPr/>
          <p:nvPr/>
        </p:nvCxnSpPr>
        <p:spPr>
          <a:xfrm>
            <a:off x="5696442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43" name="Straight Connector 842"/>
          <p:cNvCxnSpPr/>
          <p:nvPr/>
        </p:nvCxnSpPr>
        <p:spPr>
          <a:xfrm flipV="1">
            <a:off x="5696442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44" name="Straight Connector 843"/>
          <p:cNvCxnSpPr/>
          <p:nvPr/>
        </p:nvCxnSpPr>
        <p:spPr>
          <a:xfrm>
            <a:off x="5505658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45" name="Oval 844"/>
          <p:cNvSpPr/>
          <p:nvPr/>
        </p:nvSpPr>
        <p:spPr>
          <a:xfrm>
            <a:off x="6005652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6" name="Straight Connector 845"/>
          <p:cNvCxnSpPr/>
          <p:nvPr/>
        </p:nvCxnSpPr>
        <p:spPr>
          <a:xfrm>
            <a:off x="6222951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7" name="Straight Connector 846"/>
          <p:cNvCxnSpPr/>
          <p:nvPr/>
        </p:nvCxnSpPr>
        <p:spPr>
          <a:xfrm flipH="1">
            <a:off x="6049086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8" name="Straight Connector 847"/>
          <p:cNvCxnSpPr/>
          <p:nvPr/>
        </p:nvCxnSpPr>
        <p:spPr>
          <a:xfrm>
            <a:off x="6226234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9" name="Straight Connector 848"/>
          <p:cNvCxnSpPr/>
          <p:nvPr/>
        </p:nvCxnSpPr>
        <p:spPr>
          <a:xfrm flipV="1">
            <a:off x="6226234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0" name="Straight Connector 849"/>
          <p:cNvCxnSpPr/>
          <p:nvPr/>
        </p:nvCxnSpPr>
        <p:spPr>
          <a:xfrm>
            <a:off x="6035450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1" name="Oval 850"/>
          <p:cNvSpPr/>
          <p:nvPr/>
        </p:nvSpPr>
        <p:spPr>
          <a:xfrm>
            <a:off x="6591757" y="286609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2" name="Straight Connector 851"/>
          <p:cNvCxnSpPr/>
          <p:nvPr/>
        </p:nvCxnSpPr>
        <p:spPr>
          <a:xfrm>
            <a:off x="6809056" y="332115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3" name="Straight Connector 852"/>
          <p:cNvCxnSpPr/>
          <p:nvPr/>
        </p:nvCxnSpPr>
        <p:spPr>
          <a:xfrm flipH="1">
            <a:off x="6635191" y="361277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4" name="Straight Connector 853"/>
          <p:cNvCxnSpPr/>
          <p:nvPr/>
        </p:nvCxnSpPr>
        <p:spPr>
          <a:xfrm>
            <a:off x="6812339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5" name="Straight Connector 854"/>
          <p:cNvCxnSpPr/>
          <p:nvPr/>
        </p:nvCxnSpPr>
        <p:spPr>
          <a:xfrm flipV="1">
            <a:off x="6812339" y="326563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6" name="Straight Connector 855"/>
          <p:cNvCxnSpPr/>
          <p:nvPr/>
        </p:nvCxnSpPr>
        <p:spPr>
          <a:xfrm>
            <a:off x="6621555" y="332115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7" name="Oval 856"/>
          <p:cNvSpPr/>
          <p:nvPr/>
        </p:nvSpPr>
        <p:spPr>
          <a:xfrm>
            <a:off x="7237341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8" name="Straight Connector 857"/>
          <p:cNvCxnSpPr/>
          <p:nvPr/>
        </p:nvCxnSpPr>
        <p:spPr>
          <a:xfrm>
            <a:off x="7454640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9" name="Straight Connector 858"/>
          <p:cNvCxnSpPr/>
          <p:nvPr/>
        </p:nvCxnSpPr>
        <p:spPr>
          <a:xfrm flipH="1">
            <a:off x="7280775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0" name="Straight Connector 859"/>
          <p:cNvCxnSpPr/>
          <p:nvPr/>
        </p:nvCxnSpPr>
        <p:spPr>
          <a:xfrm>
            <a:off x="7457923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1" name="Straight Connector 860"/>
          <p:cNvCxnSpPr/>
          <p:nvPr/>
        </p:nvCxnSpPr>
        <p:spPr>
          <a:xfrm flipV="1">
            <a:off x="7457923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2" name="Straight Connector 861"/>
          <p:cNvCxnSpPr/>
          <p:nvPr/>
        </p:nvCxnSpPr>
        <p:spPr>
          <a:xfrm>
            <a:off x="7267139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3" name="Oval 862"/>
          <p:cNvSpPr/>
          <p:nvPr/>
        </p:nvSpPr>
        <p:spPr>
          <a:xfrm>
            <a:off x="7823451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4" name="Straight Connector 863"/>
          <p:cNvCxnSpPr/>
          <p:nvPr/>
        </p:nvCxnSpPr>
        <p:spPr>
          <a:xfrm>
            <a:off x="8040750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5" name="Straight Connector 864"/>
          <p:cNvCxnSpPr/>
          <p:nvPr/>
        </p:nvCxnSpPr>
        <p:spPr>
          <a:xfrm flipH="1">
            <a:off x="7866885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6" name="Straight Connector 865"/>
          <p:cNvCxnSpPr/>
          <p:nvPr/>
        </p:nvCxnSpPr>
        <p:spPr>
          <a:xfrm>
            <a:off x="8044033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7" name="Straight Connector 866"/>
          <p:cNvCxnSpPr/>
          <p:nvPr/>
        </p:nvCxnSpPr>
        <p:spPr>
          <a:xfrm flipV="1">
            <a:off x="8044033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8" name="Straight Connector 867"/>
          <p:cNvCxnSpPr/>
          <p:nvPr/>
        </p:nvCxnSpPr>
        <p:spPr>
          <a:xfrm>
            <a:off x="7853249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9" name="Oval 868"/>
          <p:cNvSpPr/>
          <p:nvPr/>
        </p:nvSpPr>
        <p:spPr>
          <a:xfrm>
            <a:off x="8414733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0" name="Straight Connector 869"/>
          <p:cNvCxnSpPr/>
          <p:nvPr/>
        </p:nvCxnSpPr>
        <p:spPr>
          <a:xfrm>
            <a:off x="8632032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1" name="Straight Connector 870"/>
          <p:cNvCxnSpPr/>
          <p:nvPr/>
        </p:nvCxnSpPr>
        <p:spPr>
          <a:xfrm flipH="1">
            <a:off x="8458167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2" name="Straight Connector 871"/>
          <p:cNvCxnSpPr/>
          <p:nvPr/>
        </p:nvCxnSpPr>
        <p:spPr>
          <a:xfrm>
            <a:off x="8635315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3" name="Straight Connector 872"/>
          <p:cNvCxnSpPr/>
          <p:nvPr/>
        </p:nvCxnSpPr>
        <p:spPr>
          <a:xfrm flipV="1">
            <a:off x="8635315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4" name="Straight Connector 873"/>
          <p:cNvCxnSpPr/>
          <p:nvPr/>
        </p:nvCxnSpPr>
        <p:spPr>
          <a:xfrm>
            <a:off x="8444531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5" name="Oval 874"/>
          <p:cNvSpPr/>
          <p:nvPr/>
        </p:nvSpPr>
        <p:spPr>
          <a:xfrm>
            <a:off x="8988340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6" name="Straight Connector 875"/>
          <p:cNvCxnSpPr/>
          <p:nvPr/>
        </p:nvCxnSpPr>
        <p:spPr>
          <a:xfrm>
            <a:off x="9205639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7" name="Straight Connector 876"/>
          <p:cNvCxnSpPr/>
          <p:nvPr/>
        </p:nvCxnSpPr>
        <p:spPr>
          <a:xfrm flipH="1">
            <a:off x="9031774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8" name="Straight Connector 877"/>
          <p:cNvCxnSpPr/>
          <p:nvPr/>
        </p:nvCxnSpPr>
        <p:spPr>
          <a:xfrm>
            <a:off x="9208922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9" name="Straight Connector 878"/>
          <p:cNvCxnSpPr/>
          <p:nvPr/>
        </p:nvCxnSpPr>
        <p:spPr>
          <a:xfrm flipV="1">
            <a:off x="9208922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0" name="Straight Connector 879"/>
          <p:cNvCxnSpPr/>
          <p:nvPr/>
        </p:nvCxnSpPr>
        <p:spPr>
          <a:xfrm>
            <a:off x="9018138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1" name="Oval 880"/>
          <p:cNvSpPr/>
          <p:nvPr/>
        </p:nvSpPr>
        <p:spPr>
          <a:xfrm>
            <a:off x="9605381" y="286609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2" name="Straight Connector 881"/>
          <p:cNvCxnSpPr/>
          <p:nvPr/>
        </p:nvCxnSpPr>
        <p:spPr>
          <a:xfrm>
            <a:off x="9822680" y="332115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3" name="Straight Connector 882"/>
          <p:cNvCxnSpPr/>
          <p:nvPr/>
        </p:nvCxnSpPr>
        <p:spPr>
          <a:xfrm flipH="1">
            <a:off x="9648815" y="361277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4" name="Straight Connector 883"/>
          <p:cNvCxnSpPr/>
          <p:nvPr/>
        </p:nvCxnSpPr>
        <p:spPr>
          <a:xfrm>
            <a:off x="9825963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5" name="Straight Connector 884"/>
          <p:cNvCxnSpPr/>
          <p:nvPr/>
        </p:nvCxnSpPr>
        <p:spPr>
          <a:xfrm flipV="1">
            <a:off x="9825963" y="326563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6" name="Straight Connector 885"/>
          <p:cNvCxnSpPr/>
          <p:nvPr/>
        </p:nvCxnSpPr>
        <p:spPr>
          <a:xfrm>
            <a:off x="9635179" y="332115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7" name="Oval 886"/>
          <p:cNvSpPr/>
          <p:nvPr/>
        </p:nvSpPr>
        <p:spPr>
          <a:xfrm>
            <a:off x="10189212" y="286609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8" name="Straight Connector 887"/>
          <p:cNvCxnSpPr/>
          <p:nvPr/>
        </p:nvCxnSpPr>
        <p:spPr>
          <a:xfrm>
            <a:off x="10406511" y="332115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9" name="Straight Connector 888"/>
          <p:cNvCxnSpPr/>
          <p:nvPr/>
        </p:nvCxnSpPr>
        <p:spPr>
          <a:xfrm flipH="1">
            <a:off x="10232646" y="361277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0" name="Straight Connector 889"/>
          <p:cNvCxnSpPr/>
          <p:nvPr/>
        </p:nvCxnSpPr>
        <p:spPr>
          <a:xfrm>
            <a:off x="10409794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1" name="Straight Connector 890"/>
          <p:cNvCxnSpPr/>
          <p:nvPr/>
        </p:nvCxnSpPr>
        <p:spPr>
          <a:xfrm flipV="1">
            <a:off x="10409794" y="326563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2" name="Straight Connector 891"/>
          <p:cNvCxnSpPr/>
          <p:nvPr/>
        </p:nvCxnSpPr>
        <p:spPr>
          <a:xfrm>
            <a:off x="10219010" y="332115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3" name="Oval 892"/>
          <p:cNvSpPr/>
          <p:nvPr/>
        </p:nvSpPr>
        <p:spPr>
          <a:xfrm>
            <a:off x="10702090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4" name="Straight Connector 893"/>
          <p:cNvCxnSpPr/>
          <p:nvPr/>
        </p:nvCxnSpPr>
        <p:spPr>
          <a:xfrm>
            <a:off x="10919389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5" name="Straight Connector 894"/>
          <p:cNvCxnSpPr/>
          <p:nvPr/>
        </p:nvCxnSpPr>
        <p:spPr>
          <a:xfrm flipH="1">
            <a:off x="10745524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6" name="Straight Connector 895"/>
          <p:cNvCxnSpPr/>
          <p:nvPr/>
        </p:nvCxnSpPr>
        <p:spPr>
          <a:xfrm>
            <a:off x="10922672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7" name="Straight Connector 896"/>
          <p:cNvCxnSpPr/>
          <p:nvPr/>
        </p:nvCxnSpPr>
        <p:spPr>
          <a:xfrm flipV="1">
            <a:off x="10922672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8" name="Straight Connector 897"/>
          <p:cNvCxnSpPr/>
          <p:nvPr/>
        </p:nvCxnSpPr>
        <p:spPr>
          <a:xfrm>
            <a:off x="10731888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9" name="Oval 898"/>
          <p:cNvSpPr/>
          <p:nvPr/>
        </p:nvSpPr>
        <p:spPr>
          <a:xfrm>
            <a:off x="11219004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0" name="Straight Connector 899"/>
          <p:cNvCxnSpPr/>
          <p:nvPr/>
        </p:nvCxnSpPr>
        <p:spPr>
          <a:xfrm>
            <a:off x="11436303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1" name="Straight Connector 900"/>
          <p:cNvCxnSpPr/>
          <p:nvPr/>
        </p:nvCxnSpPr>
        <p:spPr>
          <a:xfrm flipH="1">
            <a:off x="11262438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2" name="Straight Connector 901"/>
          <p:cNvCxnSpPr/>
          <p:nvPr/>
        </p:nvCxnSpPr>
        <p:spPr>
          <a:xfrm>
            <a:off x="11439586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3" name="Straight Connector 902"/>
          <p:cNvCxnSpPr/>
          <p:nvPr/>
        </p:nvCxnSpPr>
        <p:spPr>
          <a:xfrm flipV="1">
            <a:off x="11439586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4" name="Straight Connector 903"/>
          <p:cNvCxnSpPr/>
          <p:nvPr/>
        </p:nvCxnSpPr>
        <p:spPr>
          <a:xfrm>
            <a:off x="11248802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5" name="Oval 904"/>
          <p:cNvSpPr/>
          <p:nvPr/>
        </p:nvSpPr>
        <p:spPr>
          <a:xfrm>
            <a:off x="156315" y="408214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6" name="Straight Connector 905"/>
          <p:cNvCxnSpPr/>
          <p:nvPr/>
        </p:nvCxnSpPr>
        <p:spPr>
          <a:xfrm>
            <a:off x="373614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07" name="Straight Connector 906"/>
          <p:cNvCxnSpPr/>
          <p:nvPr/>
        </p:nvCxnSpPr>
        <p:spPr>
          <a:xfrm flipH="1">
            <a:off x="199749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08" name="Straight Connector 907"/>
          <p:cNvCxnSpPr/>
          <p:nvPr/>
        </p:nvCxnSpPr>
        <p:spPr>
          <a:xfrm>
            <a:off x="376897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09" name="Straight Connector 908"/>
          <p:cNvCxnSpPr/>
          <p:nvPr/>
        </p:nvCxnSpPr>
        <p:spPr>
          <a:xfrm flipV="1">
            <a:off x="376897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10" name="Straight Connector 909"/>
          <p:cNvCxnSpPr/>
          <p:nvPr/>
        </p:nvCxnSpPr>
        <p:spPr>
          <a:xfrm>
            <a:off x="186113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11" name="Oval 910"/>
          <p:cNvSpPr/>
          <p:nvPr/>
        </p:nvSpPr>
        <p:spPr>
          <a:xfrm>
            <a:off x="822857" y="408214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2" name="Straight Connector 911"/>
          <p:cNvCxnSpPr/>
          <p:nvPr/>
        </p:nvCxnSpPr>
        <p:spPr>
          <a:xfrm>
            <a:off x="1040156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13" name="Straight Connector 912"/>
          <p:cNvCxnSpPr/>
          <p:nvPr/>
        </p:nvCxnSpPr>
        <p:spPr>
          <a:xfrm flipH="1">
            <a:off x="866291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14" name="Straight Connector 913"/>
          <p:cNvCxnSpPr/>
          <p:nvPr/>
        </p:nvCxnSpPr>
        <p:spPr>
          <a:xfrm>
            <a:off x="1043439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15" name="Straight Connector 914"/>
          <p:cNvCxnSpPr/>
          <p:nvPr/>
        </p:nvCxnSpPr>
        <p:spPr>
          <a:xfrm flipV="1">
            <a:off x="1043439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16" name="Straight Connector 915"/>
          <p:cNvCxnSpPr/>
          <p:nvPr/>
        </p:nvCxnSpPr>
        <p:spPr>
          <a:xfrm>
            <a:off x="852655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17" name="Oval 916"/>
          <p:cNvSpPr/>
          <p:nvPr/>
        </p:nvSpPr>
        <p:spPr>
          <a:xfrm>
            <a:off x="1468441" y="409932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8" name="Straight Connector 917"/>
          <p:cNvCxnSpPr/>
          <p:nvPr/>
        </p:nvCxnSpPr>
        <p:spPr>
          <a:xfrm>
            <a:off x="1685740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19" name="Straight Connector 918"/>
          <p:cNvCxnSpPr/>
          <p:nvPr/>
        </p:nvCxnSpPr>
        <p:spPr>
          <a:xfrm flipH="1">
            <a:off x="1511875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20" name="Straight Connector 919"/>
          <p:cNvCxnSpPr/>
          <p:nvPr/>
        </p:nvCxnSpPr>
        <p:spPr>
          <a:xfrm>
            <a:off x="1689023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21" name="Straight Connector 920"/>
          <p:cNvCxnSpPr/>
          <p:nvPr/>
        </p:nvCxnSpPr>
        <p:spPr>
          <a:xfrm flipV="1">
            <a:off x="1689023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22" name="Straight Connector 921"/>
          <p:cNvCxnSpPr/>
          <p:nvPr/>
        </p:nvCxnSpPr>
        <p:spPr>
          <a:xfrm>
            <a:off x="1498239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23" name="Oval 922"/>
          <p:cNvSpPr/>
          <p:nvPr/>
        </p:nvSpPr>
        <p:spPr>
          <a:xfrm>
            <a:off x="2054551" y="409932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4" name="Straight Connector 923"/>
          <p:cNvCxnSpPr/>
          <p:nvPr/>
        </p:nvCxnSpPr>
        <p:spPr>
          <a:xfrm>
            <a:off x="2271850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25" name="Straight Connector 924"/>
          <p:cNvCxnSpPr/>
          <p:nvPr/>
        </p:nvCxnSpPr>
        <p:spPr>
          <a:xfrm flipH="1">
            <a:off x="2097985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26" name="Straight Connector 925"/>
          <p:cNvCxnSpPr/>
          <p:nvPr/>
        </p:nvCxnSpPr>
        <p:spPr>
          <a:xfrm>
            <a:off x="2275133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27" name="Straight Connector 926"/>
          <p:cNvCxnSpPr/>
          <p:nvPr/>
        </p:nvCxnSpPr>
        <p:spPr>
          <a:xfrm flipV="1">
            <a:off x="2275133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28" name="Straight Connector 927"/>
          <p:cNvCxnSpPr/>
          <p:nvPr/>
        </p:nvCxnSpPr>
        <p:spPr>
          <a:xfrm>
            <a:off x="2084349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29" name="Oval 928"/>
          <p:cNvSpPr/>
          <p:nvPr/>
        </p:nvSpPr>
        <p:spPr>
          <a:xfrm>
            <a:off x="2645833" y="409932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0" name="Straight Connector 929"/>
          <p:cNvCxnSpPr/>
          <p:nvPr/>
        </p:nvCxnSpPr>
        <p:spPr>
          <a:xfrm>
            <a:off x="2863132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31" name="Straight Connector 930"/>
          <p:cNvCxnSpPr/>
          <p:nvPr/>
        </p:nvCxnSpPr>
        <p:spPr>
          <a:xfrm flipH="1">
            <a:off x="2689267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32" name="Straight Connector 931"/>
          <p:cNvCxnSpPr/>
          <p:nvPr/>
        </p:nvCxnSpPr>
        <p:spPr>
          <a:xfrm>
            <a:off x="2866415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33" name="Straight Connector 932"/>
          <p:cNvCxnSpPr/>
          <p:nvPr/>
        </p:nvCxnSpPr>
        <p:spPr>
          <a:xfrm flipV="1">
            <a:off x="2866415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34" name="Straight Connector 933"/>
          <p:cNvCxnSpPr/>
          <p:nvPr/>
        </p:nvCxnSpPr>
        <p:spPr>
          <a:xfrm>
            <a:off x="2675631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35" name="Oval 934"/>
          <p:cNvSpPr/>
          <p:nvPr/>
        </p:nvSpPr>
        <p:spPr>
          <a:xfrm>
            <a:off x="3219440" y="409932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6" name="Straight Connector 935"/>
          <p:cNvCxnSpPr/>
          <p:nvPr/>
        </p:nvCxnSpPr>
        <p:spPr>
          <a:xfrm>
            <a:off x="3436739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37" name="Straight Connector 936"/>
          <p:cNvCxnSpPr/>
          <p:nvPr/>
        </p:nvCxnSpPr>
        <p:spPr>
          <a:xfrm flipH="1">
            <a:off x="3262874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38" name="Straight Connector 937"/>
          <p:cNvCxnSpPr/>
          <p:nvPr/>
        </p:nvCxnSpPr>
        <p:spPr>
          <a:xfrm>
            <a:off x="3440022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39" name="Straight Connector 938"/>
          <p:cNvCxnSpPr/>
          <p:nvPr/>
        </p:nvCxnSpPr>
        <p:spPr>
          <a:xfrm flipV="1">
            <a:off x="3440022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40" name="Straight Connector 939"/>
          <p:cNvCxnSpPr/>
          <p:nvPr/>
        </p:nvCxnSpPr>
        <p:spPr>
          <a:xfrm>
            <a:off x="3249238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41" name="Oval 940"/>
          <p:cNvSpPr/>
          <p:nvPr/>
        </p:nvSpPr>
        <p:spPr>
          <a:xfrm>
            <a:off x="3836481" y="408214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2" name="Straight Connector 941"/>
          <p:cNvCxnSpPr/>
          <p:nvPr/>
        </p:nvCxnSpPr>
        <p:spPr>
          <a:xfrm>
            <a:off x="4053780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43" name="Straight Connector 942"/>
          <p:cNvCxnSpPr/>
          <p:nvPr/>
        </p:nvCxnSpPr>
        <p:spPr>
          <a:xfrm flipH="1">
            <a:off x="3879915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44" name="Straight Connector 943"/>
          <p:cNvCxnSpPr/>
          <p:nvPr/>
        </p:nvCxnSpPr>
        <p:spPr>
          <a:xfrm>
            <a:off x="4057063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45" name="Straight Connector 944"/>
          <p:cNvCxnSpPr/>
          <p:nvPr/>
        </p:nvCxnSpPr>
        <p:spPr>
          <a:xfrm flipV="1">
            <a:off x="4057063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46" name="Straight Connector 945"/>
          <p:cNvCxnSpPr/>
          <p:nvPr/>
        </p:nvCxnSpPr>
        <p:spPr>
          <a:xfrm>
            <a:off x="3866279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47" name="Oval 946"/>
          <p:cNvSpPr/>
          <p:nvPr/>
        </p:nvSpPr>
        <p:spPr>
          <a:xfrm>
            <a:off x="4420312" y="408214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8" name="Straight Connector 947"/>
          <p:cNvCxnSpPr/>
          <p:nvPr/>
        </p:nvCxnSpPr>
        <p:spPr>
          <a:xfrm>
            <a:off x="4637611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49" name="Straight Connector 948"/>
          <p:cNvCxnSpPr/>
          <p:nvPr/>
        </p:nvCxnSpPr>
        <p:spPr>
          <a:xfrm flipH="1">
            <a:off x="4463746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50" name="Straight Connector 949"/>
          <p:cNvCxnSpPr/>
          <p:nvPr/>
        </p:nvCxnSpPr>
        <p:spPr>
          <a:xfrm>
            <a:off x="4640894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51" name="Straight Connector 950"/>
          <p:cNvCxnSpPr/>
          <p:nvPr/>
        </p:nvCxnSpPr>
        <p:spPr>
          <a:xfrm flipV="1">
            <a:off x="4640894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52" name="Straight Connector 951"/>
          <p:cNvCxnSpPr/>
          <p:nvPr/>
        </p:nvCxnSpPr>
        <p:spPr>
          <a:xfrm>
            <a:off x="4450110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53" name="Oval 952"/>
          <p:cNvSpPr/>
          <p:nvPr/>
        </p:nvSpPr>
        <p:spPr>
          <a:xfrm>
            <a:off x="4933190" y="409932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4" name="Straight Connector 953"/>
          <p:cNvCxnSpPr/>
          <p:nvPr/>
        </p:nvCxnSpPr>
        <p:spPr>
          <a:xfrm>
            <a:off x="5150489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55" name="Straight Connector 954"/>
          <p:cNvCxnSpPr/>
          <p:nvPr/>
        </p:nvCxnSpPr>
        <p:spPr>
          <a:xfrm flipH="1">
            <a:off x="4976624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56" name="Straight Connector 955"/>
          <p:cNvCxnSpPr/>
          <p:nvPr/>
        </p:nvCxnSpPr>
        <p:spPr>
          <a:xfrm>
            <a:off x="5153772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57" name="Straight Connector 956"/>
          <p:cNvCxnSpPr/>
          <p:nvPr/>
        </p:nvCxnSpPr>
        <p:spPr>
          <a:xfrm flipV="1">
            <a:off x="5153772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58" name="Straight Connector 957"/>
          <p:cNvCxnSpPr/>
          <p:nvPr/>
        </p:nvCxnSpPr>
        <p:spPr>
          <a:xfrm>
            <a:off x="4962988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59" name="Oval 958"/>
          <p:cNvSpPr/>
          <p:nvPr/>
        </p:nvSpPr>
        <p:spPr>
          <a:xfrm>
            <a:off x="5450104" y="409932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0" name="Straight Connector 959"/>
          <p:cNvCxnSpPr/>
          <p:nvPr/>
        </p:nvCxnSpPr>
        <p:spPr>
          <a:xfrm>
            <a:off x="5667403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61" name="Straight Connector 960"/>
          <p:cNvCxnSpPr/>
          <p:nvPr/>
        </p:nvCxnSpPr>
        <p:spPr>
          <a:xfrm flipH="1">
            <a:off x="5493538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62" name="Straight Connector 961"/>
          <p:cNvCxnSpPr/>
          <p:nvPr/>
        </p:nvCxnSpPr>
        <p:spPr>
          <a:xfrm>
            <a:off x="5670686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63" name="Straight Connector 962"/>
          <p:cNvCxnSpPr/>
          <p:nvPr/>
        </p:nvCxnSpPr>
        <p:spPr>
          <a:xfrm flipV="1">
            <a:off x="5670686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64" name="Straight Connector 963"/>
          <p:cNvCxnSpPr/>
          <p:nvPr/>
        </p:nvCxnSpPr>
        <p:spPr>
          <a:xfrm>
            <a:off x="5479902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65" name="Oval 964"/>
          <p:cNvSpPr/>
          <p:nvPr/>
        </p:nvSpPr>
        <p:spPr>
          <a:xfrm>
            <a:off x="5979896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6" name="Straight Connector 965"/>
          <p:cNvCxnSpPr/>
          <p:nvPr/>
        </p:nvCxnSpPr>
        <p:spPr>
          <a:xfrm>
            <a:off x="6197195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7" name="Straight Connector 966"/>
          <p:cNvCxnSpPr/>
          <p:nvPr/>
        </p:nvCxnSpPr>
        <p:spPr>
          <a:xfrm flipH="1">
            <a:off x="6023330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8" name="Straight Connector 967"/>
          <p:cNvCxnSpPr/>
          <p:nvPr/>
        </p:nvCxnSpPr>
        <p:spPr>
          <a:xfrm>
            <a:off x="6200478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9" name="Straight Connector 968"/>
          <p:cNvCxnSpPr/>
          <p:nvPr/>
        </p:nvCxnSpPr>
        <p:spPr>
          <a:xfrm flipV="1">
            <a:off x="6200478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0" name="Straight Connector 969"/>
          <p:cNvCxnSpPr/>
          <p:nvPr/>
        </p:nvCxnSpPr>
        <p:spPr>
          <a:xfrm>
            <a:off x="6009694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1" name="Oval 970"/>
          <p:cNvSpPr/>
          <p:nvPr/>
        </p:nvSpPr>
        <p:spPr>
          <a:xfrm>
            <a:off x="6566001" y="408214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2" name="Straight Connector 971"/>
          <p:cNvCxnSpPr/>
          <p:nvPr/>
        </p:nvCxnSpPr>
        <p:spPr>
          <a:xfrm>
            <a:off x="6783300" y="453720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3" name="Straight Connector 972"/>
          <p:cNvCxnSpPr/>
          <p:nvPr/>
        </p:nvCxnSpPr>
        <p:spPr>
          <a:xfrm flipH="1">
            <a:off x="6609435" y="482882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4" name="Straight Connector 973"/>
          <p:cNvCxnSpPr/>
          <p:nvPr/>
        </p:nvCxnSpPr>
        <p:spPr>
          <a:xfrm>
            <a:off x="6786583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5" name="Straight Connector 974"/>
          <p:cNvCxnSpPr/>
          <p:nvPr/>
        </p:nvCxnSpPr>
        <p:spPr>
          <a:xfrm flipV="1">
            <a:off x="6786583" y="448167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6" name="Straight Connector 975"/>
          <p:cNvCxnSpPr/>
          <p:nvPr/>
        </p:nvCxnSpPr>
        <p:spPr>
          <a:xfrm>
            <a:off x="6595799" y="453720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7" name="Oval 976"/>
          <p:cNvSpPr/>
          <p:nvPr/>
        </p:nvSpPr>
        <p:spPr>
          <a:xfrm>
            <a:off x="7211585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8" name="Straight Connector 977"/>
          <p:cNvCxnSpPr/>
          <p:nvPr/>
        </p:nvCxnSpPr>
        <p:spPr>
          <a:xfrm>
            <a:off x="7428884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9" name="Straight Connector 978"/>
          <p:cNvCxnSpPr/>
          <p:nvPr/>
        </p:nvCxnSpPr>
        <p:spPr>
          <a:xfrm flipH="1">
            <a:off x="7255019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0" name="Straight Connector 979"/>
          <p:cNvCxnSpPr/>
          <p:nvPr/>
        </p:nvCxnSpPr>
        <p:spPr>
          <a:xfrm>
            <a:off x="7432167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1" name="Straight Connector 980"/>
          <p:cNvCxnSpPr/>
          <p:nvPr/>
        </p:nvCxnSpPr>
        <p:spPr>
          <a:xfrm flipV="1">
            <a:off x="7432167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2" name="Straight Connector 981"/>
          <p:cNvCxnSpPr/>
          <p:nvPr/>
        </p:nvCxnSpPr>
        <p:spPr>
          <a:xfrm>
            <a:off x="7241383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3" name="Oval 982"/>
          <p:cNvSpPr/>
          <p:nvPr/>
        </p:nvSpPr>
        <p:spPr>
          <a:xfrm>
            <a:off x="7797695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4" name="Straight Connector 983"/>
          <p:cNvCxnSpPr/>
          <p:nvPr/>
        </p:nvCxnSpPr>
        <p:spPr>
          <a:xfrm>
            <a:off x="8014994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5" name="Straight Connector 984"/>
          <p:cNvCxnSpPr/>
          <p:nvPr/>
        </p:nvCxnSpPr>
        <p:spPr>
          <a:xfrm flipH="1">
            <a:off x="7841129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6" name="Straight Connector 985"/>
          <p:cNvCxnSpPr/>
          <p:nvPr/>
        </p:nvCxnSpPr>
        <p:spPr>
          <a:xfrm>
            <a:off x="8018277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7" name="Straight Connector 986"/>
          <p:cNvCxnSpPr/>
          <p:nvPr/>
        </p:nvCxnSpPr>
        <p:spPr>
          <a:xfrm flipV="1">
            <a:off x="8018277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8" name="Straight Connector 987"/>
          <p:cNvCxnSpPr/>
          <p:nvPr/>
        </p:nvCxnSpPr>
        <p:spPr>
          <a:xfrm>
            <a:off x="7827493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9" name="Oval 988"/>
          <p:cNvSpPr/>
          <p:nvPr/>
        </p:nvSpPr>
        <p:spPr>
          <a:xfrm>
            <a:off x="8388977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0" name="Straight Connector 989"/>
          <p:cNvCxnSpPr/>
          <p:nvPr/>
        </p:nvCxnSpPr>
        <p:spPr>
          <a:xfrm>
            <a:off x="8606276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1" name="Straight Connector 990"/>
          <p:cNvCxnSpPr/>
          <p:nvPr/>
        </p:nvCxnSpPr>
        <p:spPr>
          <a:xfrm flipH="1">
            <a:off x="8432411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2" name="Straight Connector 991"/>
          <p:cNvCxnSpPr/>
          <p:nvPr/>
        </p:nvCxnSpPr>
        <p:spPr>
          <a:xfrm>
            <a:off x="8609559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3" name="Straight Connector 992"/>
          <p:cNvCxnSpPr/>
          <p:nvPr/>
        </p:nvCxnSpPr>
        <p:spPr>
          <a:xfrm flipV="1">
            <a:off x="8609559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4" name="Straight Connector 993"/>
          <p:cNvCxnSpPr/>
          <p:nvPr/>
        </p:nvCxnSpPr>
        <p:spPr>
          <a:xfrm>
            <a:off x="8418775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5" name="Oval 994"/>
          <p:cNvSpPr/>
          <p:nvPr/>
        </p:nvSpPr>
        <p:spPr>
          <a:xfrm>
            <a:off x="8962584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6" name="Straight Connector 995"/>
          <p:cNvCxnSpPr/>
          <p:nvPr/>
        </p:nvCxnSpPr>
        <p:spPr>
          <a:xfrm>
            <a:off x="9179883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7" name="Straight Connector 996"/>
          <p:cNvCxnSpPr/>
          <p:nvPr/>
        </p:nvCxnSpPr>
        <p:spPr>
          <a:xfrm flipH="1">
            <a:off x="9006018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8" name="Straight Connector 997"/>
          <p:cNvCxnSpPr/>
          <p:nvPr/>
        </p:nvCxnSpPr>
        <p:spPr>
          <a:xfrm>
            <a:off x="9183166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9" name="Straight Connector 998"/>
          <p:cNvCxnSpPr/>
          <p:nvPr/>
        </p:nvCxnSpPr>
        <p:spPr>
          <a:xfrm flipV="1">
            <a:off x="9183166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0" name="Straight Connector 999"/>
          <p:cNvCxnSpPr/>
          <p:nvPr/>
        </p:nvCxnSpPr>
        <p:spPr>
          <a:xfrm>
            <a:off x="8992382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1" name="Oval 1000"/>
          <p:cNvSpPr/>
          <p:nvPr/>
        </p:nvSpPr>
        <p:spPr>
          <a:xfrm>
            <a:off x="9579625" y="408214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2" name="Straight Connector 1001"/>
          <p:cNvCxnSpPr/>
          <p:nvPr/>
        </p:nvCxnSpPr>
        <p:spPr>
          <a:xfrm>
            <a:off x="9796924" y="453720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3" name="Straight Connector 1002"/>
          <p:cNvCxnSpPr/>
          <p:nvPr/>
        </p:nvCxnSpPr>
        <p:spPr>
          <a:xfrm flipH="1">
            <a:off x="9623059" y="482882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4" name="Straight Connector 1003"/>
          <p:cNvCxnSpPr/>
          <p:nvPr/>
        </p:nvCxnSpPr>
        <p:spPr>
          <a:xfrm>
            <a:off x="9800207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5" name="Straight Connector 1004"/>
          <p:cNvCxnSpPr/>
          <p:nvPr/>
        </p:nvCxnSpPr>
        <p:spPr>
          <a:xfrm flipV="1">
            <a:off x="9800207" y="448167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6" name="Straight Connector 1005"/>
          <p:cNvCxnSpPr/>
          <p:nvPr/>
        </p:nvCxnSpPr>
        <p:spPr>
          <a:xfrm>
            <a:off x="9609423" y="453720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7" name="Oval 1006"/>
          <p:cNvSpPr/>
          <p:nvPr/>
        </p:nvSpPr>
        <p:spPr>
          <a:xfrm>
            <a:off x="10163456" y="408214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8" name="Straight Connector 1007"/>
          <p:cNvCxnSpPr/>
          <p:nvPr/>
        </p:nvCxnSpPr>
        <p:spPr>
          <a:xfrm>
            <a:off x="10380755" y="453720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9" name="Straight Connector 1008"/>
          <p:cNvCxnSpPr/>
          <p:nvPr/>
        </p:nvCxnSpPr>
        <p:spPr>
          <a:xfrm flipH="1">
            <a:off x="10206890" y="482882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0" name="Straight Connector 1009"/>
          <p:cNvCxnSpPr/>
          <p:nvPr/>
        </p:nvCxnSpPr>
        <p:spPr>
          <a:xfrm>
            <a:off x="10384038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1" name="Straight Connector 1010"/>
          <p:cNvCxnSpPr/>
          <p:nvPr/>
        </p:nvCxnSpPr>
        <p:spPr>
          <a:xfrm flipV="1">
            <a:off x="10384038" y="448167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2" name="Straight Connector 1011"/>
          <p:cNvCxnSpPr/>
          <p:nvPr/>
        </p:nvCxnSpPr>
        <p:spPr>
          <a:xfrm>
            <a:off x="10193254" y="453720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3" name="Oval 1012"/>
          <p:cNvSpPr/>
          <p:nvPr/>
        </p:nvSpPr>
        <p:spPr>
          <a:xfrm>
            <a:off x="10676334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4" name="Straight Connector 1013"/>
          <p:cNvCxnSpPr/>
          <p:nvPr/>
        </p:nvCxnSpPr>
        <p:spPr>
          <a:xfrm>
            <a:off x="10893633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5" name="Straight Connector 1014"/>
          <p:cNvCxnSpPr/>
          <p:nvPr/>
        </p:nvCxnSpPr>
        <p:spPr>
          <a:xfrm flipH="1">
            <a:off x="10719768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6" name="Straight Connector 1015"/>
          <p:cNvCxnSpPr/>
          <p:nvPr/>
        </p:nvCxnSpPr>
        <p:spPr>
          <a:xfrm>
            <a:off x="10896916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7" name="Straight Connector 1016"/>
          <p:cNvCxnSpPr/>
          <p:nvPr/>
        </p:nvCxnSpPr>
        <p:spPr>
          <a:xfrm flipV="1">
            <a:off x="10896916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8" name="Straight Connector 1017"/>
          <p:cNvCxnSpPr/>
          <p:nvPr/>
        </p:nvCxnSpPr>
        <p:spPr>
          <a:xfrm>
            <a:off x="10706132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9" name="Oval 1018"/>
          <p:cNvSpPr/>
          <p:nvPr/>
        </p:nvSpPr>
        <p:spPr>
          <a:xfrm>
            <a:off x="11193248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0" name="Straight Connector 1019"/>
          <p:cNvCxnSpPr/>
          <p:nvPr/>
        </p:nvCxnSpPr>
        <p:spPr>
          <a:xfrm>
            <a:off x="11410547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1" name="Straight Connector 1020"/>
          <p:cNvCxnSpPr/>
          <p:nvPr/>
        </p:nvCxnSpPr>
        <p:spPr>
          <a:xfrm flipH="1">
            <a:off x="11236682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2" name="Straight Connector 1021"/>
          <p:cNvCxnSpPr/>
          <p:nvPr/>
        </p:nvCxnSpPr>
        <p:spPr>
          <a:xfrm>
            <a:off x="11413830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3" name="Straight Connector 1022"/>
          <p:cNvCxnSpPr/>
          <p:nvPr/>
        </p:nvCxnSpPr>
        <p:spPr>
          <a:xfrm flipV="1">
            <a:off x="11413830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>
            <a:off x="11223046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5" name="Oval 1024"/>
          <p:cNvSpPr/>
          <p:nvPr/>
        </p:nvSpPr>
        <p:spPr>
          <a:xfrm>
            <a:off x="182070" y="536300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6" name="Straight Connector 1025"/>
          <p:cNvCxnSpPr/>
          <p:nvPr/>
        </p:nvCxnSpPr>
        <p:spPr>
          <a:xfrm>
            <a:off x="399369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27" name="Straight Connector 1026"/>
          <p:cNvCxnSpPr/>
          <p:nvPr/>
        </p:nvCxnSpPr>
        <p:spPr>
          <a:xfrm flipH="1">
            <a:off x="225504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28" name="Straight Connector 1027"/>
          <p:cNvCxnSpPr/>
          <p:nvPr/>
        </p:nvCxnSpPr>
        <p:spPr>
          <a:xfrm>
            <a:off x="402652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29" name="Straight Connector 1028"/>
          <p:cNvCxnSpPr/>
          <p:nvPr/>
        </p:nvCxnSpPr>
        <p:spPr>
          <a:xfrm flipV="1">
            <a:off x="402652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0" name="Straight Connector 1029"/>
          <p:cNvCxnSpPr/>
          <p:nvPr/>
        </p:nvCxnSpPr>
        <p:spPr>
          <a:xfrm>
            <a:off x="211868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31" name="Oval 1030"/>
          <p:cNvSpPr/>
          <p:nvPr/>
        </p:nvSpPr>
        <p:spPr>
          <a:xfrm>
            <a:off x="848612" y="536300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2" name="Straight Connector 1031"/>
          <p:cNvCxnSpPr/>
          <p:nvPr/>
        </p:nvCxnSpPr>
        <p:spPr>
          <a:xfrm>
            <a:off x="1065911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3" name="Straight Connector 1032"/>
          <p:cNvCxnSpPr/>
          <p:nvPr/>
        </p:nvCxnSpPr>
        <p:spPr>
          <a:xfrm flipH="1">
            <a:off x="892046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4" name="Straight Connector 1033"/>
          <p:cNvCxnSpPr/>
          <p:nvPr/>
        </p:nvCxnSpPr>
        <p:spPr>
          <a:xfrm>
            <a:off x="1069194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5" name="Straight Connector 1034"/>
          <p:cNvCxnSpPr/>
          <p:nvPr/>
        </p:nvCxnSpPr>
        <p:spPr>
          <a:xfrm flipV="1">
            <a:off x="1069194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6" name="Straight Connector 1035"/>
          <p:cNvCxnSpPr/>
          <p:nvPr/>
        </p:nvCxnSpPr>
        <p:spPr>
          <a:xfrm>
            <a:off x="878410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37" name="Oval 1036"/>
          <p:cNvSpPr/>
          <p:nvPr/>
        </p:nvSpPr>
        <p:spPr>
          <a:xfrm>
            <a:off x="1494196" y="538018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8" name="Straight Connector 1037"/>
          <p:cNvCxnSpPr/>
          <p:nvPr/>
        </p:nvCxnSpPr>
        <p:spPr>
          <a:xfrm>
            <a:off x="1711495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9" name="Straight Connector 1038"/>
          <p:cNvCxnSpPr/>
          <p:nvPr/>
        </p:nvCxnSpPr>
        <p:spPr>
          <a:xfrm flipH="1">
            <a:off x="1537630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0" name="Straight Connector 1039"/>
          <p:cNvCxnSpPr/>
          <p:nvPr/>
        </p:nvCxnSpPr>
        <p:spPr>
          <a:xfrm>
            <a:off x="1714778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1" name="Straight Connector 1040"/>
          <p:cNvCxnSpPr/>
          <p:nvPr/>
        </p:nvCxnSpPr>
        <p:spPr>
          <a:xfrm flipV="1">
            <a:off x="1714778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2" name="Straight Connector 1041"/>
          <p:cNvCxnSpPr/>
          <p:nvPr/>
        </p:nvCxnSpPr>
        <p:spPr>
          <a:xfrm>
            <a:off x="1523994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43" name="Oval 1042"/>
          <p:cNvSpPr/>
          <p:nvPr/>
        </p:nvSpPr>
        <p:spPr>
          <a:xfrm>
            <a:off x="2080306" y="538018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4" name="Straight Connector 1043"/>
          <p:cNvCxnSpPr/>
          <p:nvPr/>
        </p:nvCxnSpPr>
        <p:spPr>
          <a:xfrm>
            <a:off x="2297605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5" name="Straight Connector 1044"/>
          <p:cNvCxnSpPr/>
          <p:nvPr/>
        </p:nvCxnSpPr>
        <p:spPr>
          <a:xfrm flipH="1">
            <a:off x="2123740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6" name="Straight Connector 1045"/>
          <p:cNvCxnSpPr/>
          <p:nvPr/>
        </p:nvCxnSpPr>
        <p:spPr>
          <a:xfrm>
            <a:off x="2300888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7" name="Straight Connector 1046"/>
          <p:cNvCxnSpPr/>
          <p:nvPr/>
        </p:nvCxnSpPr>
        <p:spPr>
          <a:xfrm flipV="1">
            <a:off x="2300888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8" name="Straight Connector 1047"/>
          <p:cNvCxnSpPr/>
          <p:nvPr/>
        </p:nvCxnSpPr>
        <p:spPr>
          <a:xfrm>
            <a:off x="2110104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49" name="Oval 1048"/>
          <p:cNvSpPr/>
          <p:nvPr/>
        </p:nvSpPr>
        <p:spPr>
          <a:xfrm>
            <a:off x="2671588" y="538018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0" name="Straight Connector 1049"/>
          <p:cNvCxnSpPr/>
          <p:nvPr/>
        </p:nvCxnSpPr>
        <p:spPr>
          <a:xfrm>
            <a:off x="2888887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1" name="Straight Connector 1050"/>
          <p:cNvCxnSpPr/>
          <p:nvPr/>
        </p:nvCxnSpPr>
        <p:spPr>
          <a:xfrm flipH="1">
            <a:off x="2715022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2" name="Straight Connector 1051"/>
          <p:cNvCxnSpPr/>
          <p:nvPr/>
        </p:nvCxnSpPr>
        <p:spPr>
          <a:xfrm>
            <a:off x="2892170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3" name="Straight Connector 1052"/>
          <p:cNvCxnSpPr/>
          <p:nvPr/>
        </p:nvCxnSpPr>
        <p:spPr>
          <a:xfrm flipV="1">
            <a:off x="2892170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4" name="Straight Connector 1053"/>
          <p:cNvCxnSpPr/>
          <p:nvPr/>
        </p:nvCxnSpPr>
        <p:spPr>
          <a:xfrm>
            <a:off x="2701386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55" name="Oval 1054"/>
          <p:cNvSpPr/>
          <p:nvPr/>
        </p:nvSpPr>
        <p:spPr>
          <a:xfrm>
            <a:off x="3245195" y="538018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6" name="Straight Connector 1055"/>
          <p:cNvCxnSpPr/>
          <p:nvPr/>
        </p:nvCxnSpPr>
        <p:spPr>
          <a:xfrm>
            <a:off x="3462494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7" name="Straight Connector 1056"/>
          <p:cNvCxnSpPr/>
          <p:nvPr/>
        </p:nvCxnSpPr>
        <p:spPr>
          <a:xfrm flipH="1">
            <a:off x="3288629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8" name="Straight Connector 1057"/>
          <p:cNvCxnSpPr/>
          <p:nvPr/>
        </p:nvCxnSpPr>
        <p:spPr>
          <a:xfrm>
            <a:off x="3465777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9" name="Straight Connector 1058"/>
          <p:cNvCxnSpPr/>
          <p:nvPr/>
        </p:nvCxnSpPr>
        <p:spPr>
          <a:xfrm flipV="1">
            <a:off x="3465777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0" name="Straight Connector 1059"/>
          <p:cNvCxnSpPr/>
          <p:nvPr/>
        </p:nvCxnSpPr>
        <p:spPr>
          <a:xfrm>
            <a:off x="3274993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61" name="Oval 1060"/>
          <p:cNvSpPr/>
          <p:nvPr/>
        </p:nvSpPr>
        <p:spPr>
          <a:xfrm>
            <a:off x="3862236" y="536300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2" name="Straight Connector 1061"/>
          <p:cNvCxnSpPr/>
          <p:nvPr/>
        </p:nvCxnSpPr>
        <p:spPr>
          <a:xfrm>
            <a:off x="4079535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3" name="Straight Connector 1062"/>
          <p:cNvCxnSpPr/>
          <p:nvPr/>
        </p:nvCxnSpPr>
        <p:spPr>
          <a:xfrm flipH="1">
            <a:off x="3905670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4" name="Straight Connector 1063"/>
          <p:cNvCxnSpPr/>
          <p:nvPr/>
        </p:nvCxnSpPr>
        <p:spPr>
          <a:xfrm>
            <a:off x="4082818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5" name="Straight Connector 1064"/>
          <p:cNvCxnSpPr/>
          <p:nvPr/>
        </p:nvCxnSpPr>
        <p:spPr>
          <a:xfrm flipV="1">
            <a:off x="4082818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6" name="Straight Connector 1065"/>
          <p:cNvCxnSpPr/>
          <p:nvPr/>
        </p:nvCxnSpPr>
        <p:spPr>
          <a:xfrm>
            <a:off x="3892034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67" name="Oval 1066"/>
          <p:cNvSpPr/>
          <p:nvPr/>
        </p:nvSpPr>
        <p:spPr>
          <a:xfrm>
            <a:off x="4446067" y="536300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8" name="Straight Connector 1067"/>
          <p:cNvCxnSpPr/>
          <p:nvPr/>
        </p:nvCxnSpPr>
        <p:spPr>
          <a:xfrm>
            <a:off x="4663366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9" name="Straight Connector 1068"/>
          <p:cNvCxnSpPr/>
          <p:nvPr/>
        </p:nvCxnSpPr>
        <p:spPr>
          <a:xfrm flipH="1">
            <a:off x="4489501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0" name="Straight Connector 1069"/>
          <p:cNvCxnSpPr/>
          <p:nvPr/>
        </p:nvCxnSpPr>
        <p:spPr>
          <a:xfrm>
            <a:off x="4666649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1" name="Straight Connector 1070"/>
          <p:cNvCxnSpPr/>
          <p:nvPr/>
        </p:nvCxnSpPr>
        <p:spPr>
          <a:xfrm flipV="1">
            <a:off x="4666649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2" name="Straight Connector 1071"/>
          <p:cNvCxnSpPr/>
          <p:nvPr/>
        </p:nvCxnSpPr>
        <p:spPr>
          <a:xfrm>
            <a:off x="4475865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73" name="Oval 1072"/>
          <p:cNvSpPr/>
          <p:nvPr/>
        </p:nvSpPr>
        <p:spPr>
          <a:xfrm>
            <a:off x="4958945" y="538018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4" name="Straight Connector 1073"/>
          <p:cNvCxnSpPr/>
          <p:nvPr/>
        </p:nvCxnSpPr>
        <p:spPr>
          <a:xfrm>
            <a:off x="5176244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5" name="Straight Connector 1074"/>
          <p:cNvCxnSpPr/>
          <p:nvPr/>
        </p:nvCxnSpPr>
        <p:spPr>
          <a:xfrm flipH="1">
            <a:off x="5002379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6" name="Straight Connector 1075"/>
          <p:cNvCxnSpPr/>
          <p:nvPr/>
        </p:nvCxnSpPr>
        <p:spPr>
          <a:xfrm>
            <a:off x="5179527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7" name="Straight Connector 1076"/>
          <p:cNvCxnSpPr/>
          <p:nvPr/>
        </p:nvCxnSpPr>
        <p:spPr>
          <a:xfrm flipV="1">
            <a:off x="5179527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8" name="Straight Connector 1077"/>
          <p:cNvCxnSpPr/>
          <p:nvPr/>
        </p:nvCxnSpPr>
        <p:spPr>
          <a:xfrm>
            <a:off x="4988743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79" name="Oval 1078"/>
          <p:cNvSpPr/>
          <p:nvPr/>
        </p:nvSpPr>
        <p:spPr>
          <a:xfrm>
            <a:off x="5475859" y="538018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0" name="Straight Connector 1079"/>
          <p:cNvCxnSpPr/>
          <p:nvPr/>
        </p:nvCxnSpPr>
        <p:spPr>
          <a:xfrm>
            <a:off x="5693158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81" name="Straight Connector 1080"/>
          <p:cNvCxnSpPr/>
          <p:nvPr/>
        </p:nvCxnSpPr>
        <p:spPr>
          <a:xfrm flipH="1">
            <a:off x="5519293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82" name="Straight Connector 1081"/>
          <p:cNvCxnSpPr/>
          <p:nvPr/>
        </p:nvCxnSpPr>
        <p:spPr>
          <a:xfrm>
            <a:off x="5696441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83" name="Straight Connector 1082"/>
          <p:cNvCxnSpPr/>
          <p:nvPr/>
        </p:nvCxnSpPr>
        <p:spPr>
          <a:xfrm flipV="1">
            <a:off x="5696441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84" name="Straight Connector 1083"/>
          <p:cNvCxnSpPr/>
          <p:nvPr/>
        </p:nvCxnSpPr>
        <p:spPr>
          <a:xfrm>
            <a:off x="5505657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5" name="Oval 1084"/>
          <p:cNvSpPr/>
          <p:nvPr/>
        </p:nvSpPr>
        <p:spPr>
          <a:xfrm>
            <a:off x="6005651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6" name="Straight Connector 1085"/>
          <p:cNvCxnSpPr/>
          <p:nvPr/>
        </p:nvCxnSpPr>
        <p:spPr>
          <a:xfrm>
            <a:off x="6222950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7" name="Straight Connector 1086"/>
          <p:cNvCxnSpPr/>
          <p:nvPr/>
        </p:nvCxnSpPr>
        <p:spPr>
          <a:xfrm flipH="1">
            <a:off x="6049085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8" name="Straight Connector 1087"/>
          <p:cNvCxnSpPr/>
          <p:nvPr/>
        </p:nvCxnSpPr>
        <p:spPr>
          <a:xfrm>
            <a:off x="6226233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9" name="Straight Connector 1088"/>
          <p:cNvCxnSpPr/>
          <p:nvPr/>
        </p:nvCxnSpPr>
        <p:spPr>
          <a:xfrm flipV="1">
            <a:off x="6226233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0" name="Straight Connector 1089"/>
          <p:cNvCxnSpPr/>
          <p:nvPr/>
        </p:nvCxnSpPr>
        <p:spPr>
          <a:xfrm>
            <a:off x="6035449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1" name="Oval 1090"/>
          <p:cNvSpPr/>
          <p:nvPr/>
        </p:nvSpPr>
        <p:spPr>
          <a:xfrm>
            <a:off x="6591756" y="536300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2" name="Straight Connector 1091"/>
          <p:cNvCxnSpPr/>
          <p:nvPr/>
        </p:nvCxnSpPr>
        <p:spPr>
          <a:xfrm>
            <a:off x="6809055" y="581806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3" name="Straight Connector 1092"/>
          <p:cNvCxnSpPr/>
          <p:nvPr/>
        </p:nvCxnSpPr>
        <p:spPr>
          <a:xfrm flipH="1">
            <a:off x="6635190" y="610968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4" name="Straight Connector 1093"/>
          <p:cNvCxnSpPr/>
          <p:nvPr/>
        </p:nvCxnSpPr>
        <p:spPr>
          <a:xfrm>
            <a:off x="6812338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5" name="Straight Connector 1094"/>
          <p:cNvCxnSpPr/>
          <p:nvPr/>
        </p:nvCxnSpPr>
        <p:spPr>
          <a:xfrm flipV="1">
            <a:off x="6812338" y="576253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6" name="Straight Connector 1095"/>
          <p:cNvCxnSpPr/>
          <p:nvPr/>
        </p:nvCxnSpPr>
        <p:spPr>
          <a:xfrm>
            <a:off x="6621554" y="581806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7" name="Oval 1096"/>
          <p:cNvSpPr/>
          <p:nvPr/>
        </p:nvSpPr>
        <p:spPr>
          <a:xfrm>
            <a:off x="7237340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8" name="Straight Connector 1097"/>
          <p:cNvCxnSpPr/>
          <p:nvPr/>
        </p:nvCxnSpPr>
        <p:spPr>
          <a:xfrm>
            <a:off x="7454639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9" name="Straight Connector 1098"/>
          <p:cNvCxnSpPr/>
          <p:nvPr/>
        </p:nvCxnSpPr>
        <p:spPr>
          <a:xfrm flipH="1">
            <a:off x="7280774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0" name="Straight Connector 1099"/>
          <p:cNvCxnSpPr/>
          <p:nvPr/>
        </p:nvCxnSpPr>
        <p:spPr>
          <a:xfrm>
            <a:off x="7457922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1" name="Straight Connector 1100"/>
          <p:cNvCxnSpPr/>
          <p:nvPr/>
        </p:nvCxnSpPr>
        <p:spPr>
          <a:xfrm flipV="1">
            <a:off x="7457922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2" name="Straight Connector 1101"/>
          <p:cNvCxnSpPr/>
          <p:nvPr/>
        </p:nvCxnSpPr>
        <p:spPr>
          <a:xfrm>
            <a:off x="7267138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3" name="Oval 1102"/>
          <p:cNvSpPr/>
          <p:nvPr/>
        </p:nvSpPr>
        <p:spPr>
          <a:xfrm>
            <a:off x="7823450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4" name="Straight Connector 1103"/>
          <p:cNvCxnSpPr/>
          <p:nvPr/>
        </p:nvCxnSpPr>
        <p:spPr>
          <a:xfrm>
            <a:off x="8040749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5" name="Straight Connector 1104"/>
          <p:cNvCxnSpPr/>
          <p:nvPr/>
        </p:nvCxnSpPr>
        <p:spPr>
          <a:xfrm flipH="1">
            <a:off x="7866884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6" name="Straight Connector 1105"/>
          <p:cNvCxnSpPr/>
          <p:nvPr/>
        </p:nvCxnSpPr>
        <p:spPr>
          <a:xfrm>
            <a:off x="8044032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7" name="Straight Connector 1106"/>
          <p:cNvCxnSpPr/>
          <p:nvPr/>
        </p:nvCxnSpPr>
        <p:spPr>
          <a:xfrm flipV="1">
            <a:off x="8044032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8" name="Straight Connector 1107"/>
          <p:cNvCxnSpPr/>
          <p:nvPr/>
        </p:nvCxnSpPr>
        <p:spPr>
          <a:xfrm>
            <a:off x="7853248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9" name="Oval 1108"/>
          <p:cNvSpPr/>
          <p:nvPr/>
        </p:nvSpPr>
        <p:spPr>
          <a:xfrm>
            <a:off x="8414732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0" name="Straight Connector 1109"/>
          <p:cNvCxnSpPr/>
          <p:nvPr/>
        </p:nvCxnSpPr>
        <p:spPr>
          <a:xfrm>
            <a:off x="8632031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1" name="Straight Connector 1110"/>
          <p:cNvCxnSpPr/>
          <p:nvPr/>
        </p:nvCxnSpPr>
        <p:spPr>
          <a:xfrm flipH="1">
            <a:off x="8458166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2" name="Straight Connector 1111"/>
          <p:cNvCxnSpPr/>
          <p:nvPr/>
        </p:nvCxnSpPr>
        <p:spPr>
          <a:xfrm>
            <a:off x="8635314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3" name="Straight Connector 1112"/>
          <p:cNvCxnSpPr/>
          <p:nvPr/>
        </p:nvCxnSpPr>
        <p:spPr>
          <a:xfrm flipV="1">
            <a:off x="8635314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4" name="Straight Connector 1113"/>
          <p:cNvCxnSpPr/>
          <p:nvPr/>
        </p:nvCxnSpPr>
        <p:spPr>
          <a:xfrm>
            <a:off x="8444530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5" name="Oval 1114"/>
          <p:cNvSpPr/>
          <p:nvPr/>
        </p:nvSpPr>
        <p:spPr>
          <a:xfrm>
            <a:off x="8988339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6" name="Straight Connector 1115"/>
          <p:cNvCxnSpPr/>
          <p:nvPr/>
        </p:nvCxnSpPr>
        <p:spPr>
          <a:xfrm>
            <a:off x="9205638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7" name="Straight Connector 1116"/>
          <p:cNvCxnSpPr/>
          <p:nvPr/>
        </p:nvCxnSpPr>
        <p:spPr>
          <a:xfrm flipH="1">
            <a:off x="9031773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8" name="Straight Connector 1117"/>
          <p:cNvCxnSpPr/>
          <p:nvPr/>
        </p:nvCxnSpPr>
        <p:spPr>
          <a:xfrm>
            <a:off x="9208921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9" name="Straight Connector 1118"/>
          <p:cNvCxnSpPr/>
          <p:nvPr/>
        </p:nvCxnSpPr>
        <p:spPr>
          <a:xfrm flipV="1">
            <a:off x="9208921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0" name="Straight Connector 1119"/>
          <p:cNvCxnSpPr/>
          <p:nvPr/>
        </p:nvCxnSpPr>
        <p:spPr>
          <a:xfrm>
            <a:off x="9018137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1" name="Oval 1120"/>
          <p:cNvSpPr/>
          <p:nvPr/>
        </p:nvSpPr>
        <p:spPr>
          <a:xfrm>
            <a:off x="9605380" y="536300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2" name="Straight Connector 1121"/>
          <p:cNvCxnSpPr/>
          <p:nvPr/>
        </p:nvCxnSpPr>
        <p:spPr>
          <a:xfrm>
            <a:off x="9822679" y="581806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3" name="Straight Connector 1122"/>
          <p:cNvCxnSpPr/>
          <p:nvPr/>
        </p:nvCxnSpPr>
        <p:spPr>
          <a:xfrm flipH="1">
            <a:off x="9648814" y="610968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4" name="Straight Connector 1123"/>
          <p:cNvCxnSpPr/>
          <p:nvPr/>
        </p:nvCxnSpPr>
        <p:spPr>
          <a:xfrm>
            <a:off x="9825962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5" name="Straight Connector 1124"/>
          <p:cNvCxnSpPr/>
          <p:nvPr/>
        </p:nvCxnSpPr>
        <p:spPr>
          <a:xfrm flipV="1">
            <a:off x="9825962" y="576253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6" name="Straight Connector 1125"/>
          <p:cNvCxnSpPr/>
          <p:nvPr/>
        </p:nvCxnSpPr>
        <p:spPr>
          <a:xfrm>
            <a:off x="9635178" y="581806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" name="Oval 1126"/>
          <p:cNvSpPr/>
          <p:nvPr/>
        </p:nvSpPr>
        <p:spPr>
          <a:xfrm>
            <a:off x="10189211" y="536300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8" name="Straight Connector 1127"/>
          <p:cNvCxnSpPr/>
          <p:nvPr/>
        </p:nvCxnSpPr>
        <p:spPr>
          <a:xfrm>
            <a:off x="10406510" y="581806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9" name="Straight Connector 1128"/>
          <p:cNvCxnSpPr/>
          <p:nvPr/>
        </p:nvCxnSpPr>
        <p:spPr>
          <a:xfrm flipH="1">
            <a:off x="10232645" y="610968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0" name="Straight Connector 1129"/>
          <p:cNvCxnSpPr/>
          <p:nvPr/>
        </p:nvCxnSpPr>
        <p:spPr>
          <a:xfrm>
            <a:off x="10409793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1" name="Straight Connector 1130"/>
          <p:cNvCxnSpPr/>
          <p:nvPr/>
        </p:nvCxnSpPr>
        <p:spPr>
          <a:xfrm flipV="1">
            <a:off x="10409793" y="576253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2" name="Straight Connector 1131"/>
          <p:cNvCxnSpPr/>
          <p:nvPr/>
        </p:nvCxnSpPr>
        <p:spPr>
          <a:xfrm>
            <a:off x="10219009" y="581806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3" name="Oval 1132"/>
          <p:cNvSpPr/>
          <p:nvPr/>
        </p:nvSpPr>
        <p:spPr>
          <a:xfrm>
            <a:off x="10702089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4" name="Straight Connector 1133"/>
          <p:cNvCxnSpPr/>
          <p:nvPr/>
        </p:nvCxnSpPr>
        <p:spPr>
          <a:xfrm>
            <a:off x="10919388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5" name="Straight Connector 1134"/>
          <p:cNvCxnSpPr/>
          <p:nvPr/>
        </p:nvCxnSpPr>
        <p:spPr>
          <a:xfrm flipH="1">
            <a:off x="10745523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6" name="Straight Connector 1135"/>
          <p:cNvCxnSpPr/>
          <p:nvPr/>
        </p:nvCxnSpPr>
        <p:spPr>
          <a:xfrm>
            <a:off x="10922671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7" name="Straight Connector 1136"/>
          <p:cNvCxnSpPr/>
          <p:nvPr/>
        </p:nvCxnSpPr>
        <p:spPr>
          <a:xfrm flipV="1">
            <a:off x="10922671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8" name="Straight Connector 1137"/>
          <p:cNvCxnSpPr/>
          <p:nvPr/>
        </p:nvCxnSpPr>
        <p:spPr>
          <a:xfrm>
            <a:off x="10731887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9" name="Oval 1138"/>
          <p:cNvSpPr/>
          <p:nvPr/>
        </p:nvSpPr>
        <p:spPr>
          <a:xfrm>
            <a:off x="11219003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0" name="Straight Connector 1139"/>
          <p:cNvCxnSpPr/>
          <p:nvPr/>
        </p:nvCxnSpPr>
        <p:spPr>
          <a:xfrm>
            <a:off x="11436302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1" name="Straight Connector 1140"/>
          <p:cNvCxnSpPr/>
          <p:nvPr/>
        </p:nvCxnSpPr>
        <p:spPr>
          <a:xfrm flipH="1">
            <a:off x="11262437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2" name="Straight Connector 1141"/>
          <p:cNvCxnSpPr/>
          <p:nvPr/>
        </p:nvCxnSpPr>
        <p:spPr>
          <a:xfrm>
            <a:off x="11439585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3" name="Straight Connector 1142"/>
          <p:cNvCxnSpPr/>
          <p:nvPr/>
        </p:nvCxnSpPr>
        <p:spPr>
          <a:xfrm flipV="1">
            <a:off x="11439585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4" name="Straight Connector 1143"/>
          <p:cNvCxnSpPr/>
          <p:nvPr/>
        </p:nvCxnSpPr>
        <p:spPr>
          <a:xfrm>
            <a:off x="11248801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2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2223" y="167425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39522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65657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2805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2805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2021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" name="Oval 9"/>
          <p:cNvSpPr/>
          <p:nvPr/>
        </p:nvSpPr>
        <p:spPr>
          <a:xfrm>
            <a:off x="888765" y="167425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06064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32199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9347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09347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8563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" name="Oval 15"/>
          <p:cNvSpPr/>
          <p:nvPr/>
        </p:nvSpPr>
        <p:spPr>
          <a:xfrm>
            <a:off x="1534349" y="18460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751648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77783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54931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754931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64147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2" name="Oval 21"/>
          <p:cNvSpPr/>
          <p:nvPr/>
        </p:nvSpPr>
        <p:spPr>
          <a:xfrm>
            <a:off x="2120459" y="18460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337758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63893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41041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341041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50257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" name="Oval 27"/>
          <p:cNvSpPr/>
          <p:nvPr/>
        </p:nvSpPr>
        <p:spPr>
          <a:xfrm>
            <a:off x="2711741" y="18460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29040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755175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32323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932323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41539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4" name="Oval 33"/>
          <p:cNvSpPr/>
          <p:nvPr/>
        </p:nvSpPr>
        <p:spPr>
          <a:xfrm>
            <a:off x="3285348" y="18460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3502647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328782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05930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505930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315146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0" name="Oval 39"/>
          <p:cNvSpPr/>
          <p:nvPr/>
        </p:nvSpPr>
        <p:spPr>
          <a:xfrm>
            <a:off x="3902389" y="167425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4119688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945823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22971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122971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32187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6" name="Oval 45"/>
          <p:cNvSpPr/>
          <p:nvPr/>
        </p:nvSpPr>
        <p:spPr>
          <a:xfrm>
            <a:off x="4486220" y="167425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4703519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529654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06802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706802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516018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" name="Oval 51"/>
          <p:cNvSpPr/>
          <p:nvPr/>
        </p:nvSpPr>
        <p:spPr>
          <a:xfrm>
            <a:off x="4999098" y="18460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5216397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042532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19680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219680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028896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8" name="Oval 57"/>
          <p:cNvSpPr/>
          <p:nvPr/>
        </p:nvSpPr>
        <p:spPr>
          <a:xfrm>
            <a:off x="5516012" y="18460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5733311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559446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36594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736594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545810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4" name="Oval 63"/>
          <p:cNvSpPr/>
          <p:nvPr/>
        </p:nvSpPr>
        <p:spPr>
          <a:xfrm>
            <a:off x="6045804" y="18460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6263103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089238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66386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266386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075602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6631909" y="167425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6849208" y="62248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675343" y="91410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852491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852491" y="56696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661707" y="62248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7277493" y="18460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7494792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7320927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498075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7498075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307291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7863603" y="18460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8080902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7907037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084185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8084185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893401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8454885" y="18460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8672184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8498319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675467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8675467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484683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9028492" y="18460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9245791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9071926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249074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9249074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058290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9645533" y="167425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9862832" y="62248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9688967" y="91410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9866115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9866115" y="56696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9675331" y="62248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10229364" y="167425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10446663" y="62248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10272798" y="91410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0449946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10449946" y="56696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0259162" y="62248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10742242" y="18460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10959541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10785676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0962824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10962824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772040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11259156" y="18460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11476455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11302590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1479738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11479738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1288954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22222" y="1495375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>
            <a:off x="439521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265656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42804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442804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52020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0" name="Oval 129"/>
          <p:cNvSpPr/>
          <p:nvPr/>
        </p:nvSpPr>
        <p:spPr>
          <a:xfrm>
            <a:off x="888764" y="1495375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/>
          <p:nvPr/>
        </p:nvCxnSpPr>
        <p:spPr>
          <a:xfrm>
            <a:off x="1106063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932198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109346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1109346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918562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6" name="Oval 135"/>
          <p:cNvSpPr/>
          <p:nvPr/>
        </p:nvSpPr>
        <p:spPr>
          <a:xfrm>
            <a:off x="1534348" y="151255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/>
          <p:cNvCxnSpPr/>
          <p:nvPr/>
        </p:nvCxnSpPr>
        <p:spPr>
          <a:xfrm>
            <a:off x="1751647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1577782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754930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1754930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564146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2" name="Oval 141"/>
          <p:cNvSpPr/>
          <p:nvPr/>
        </p:nvSpPr>
        <p:spPr>
          <a:xfrm>
            <a:off x="2120458" y="151255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2337757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163892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2341040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2341040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2150256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8" name="Oval 147"/>
          <p:cNvSpPr/>
          <p:nvPr/>
        </p:nvSpPr>
        <p:spPr>
          <a:xfrm>
            <a:off x="2711740" y="151255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/>
          <p:nvPr/>
        </p:nvCxnSpPr>
        <p:spPr>
          <a:xfrm>
            <a:off x="2929039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755174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2932322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2932322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2741538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4" name="Oval 153"/>
          <p:cNvSpPr/>
          <p:nvPr/>
        </p:nvSpPr>
        <p:spPr>
          <a:xfrm>
            <a:off x="3285347" y="151255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3502646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3328781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3505929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3505929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3315145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0" name="Oval 159"/>
          <p:cNvSpPr/>
          <p:nvPr/>
        </p:nvSpPr>
        <p:spPr>
          <a:xfrm>
            <a:off x="3902388" y="1495375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4119687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3945822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4122970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4122970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932186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6" name="Oval 165"/>
          <p:cNvSpPr/>
          <p:nvPr/>
        </p:nvSpPr>
        <p:spPr>
          <a:xfrm>
            <a:off x="4486219" y="1495375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/>
          <p:nvPr/>
        </p:nvCxnSpPr>
        <p:spPr>
          <a:xfrm>
            <a:off x="4703518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4529653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706801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4706801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516017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2" name="Oval 171"/>
          <p:cNvSpPr/>
          <p:nvPr/>
        </p:nvSpPr>
        <p:spPr>
          <a:xfrm>
            <a:off x="4999097" y="151255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/>
          <p:nvPr/>
        </p:nvCxnSpPr>
        <p:spPr>
          <a:xfrm>
            <a:off x="5216396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5042531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5219679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219679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5028895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Oval 177"/>
          <p:cNvSpPr/>
          <p:nvPr/>
        </p:nvSpPr>
        <p:spPr>
          <a:xfrm>
            <a:off x="5516011" y="151255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/>
          <p:nvPr/>
        </p:nvCxnSpPr>
        <p:spPr>
          <a:xfrm>
            <a:off x="5733310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5559445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736593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5736593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5545809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4" name="Oval 183"/>
          <p:cNvSpPr/>
          <p:nvPr/>
        </p:nvSpPr>
        <p:spPr>
          <a:xfrm>
            <a:off x="6045803" y="151255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184"/>
          <p:cNvCxnSpPr/>
          <p:nvPr/>
        </p:nvCxnSpPr>
        <p:spPr>
          <a:xfrm>
            <a:off x="6263102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6089237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6266385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6266385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6075601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6631908" y="1495375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/>
          <p:nvPr/>
        </p:nvCxnSpPr>
        <p:spPr>
          <a:xfrm>
            <a:off x="6849207" y="195043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6675342" y="224205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852490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6852490" y="189491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6661706" y="195043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>
            <a:off x="7277492" y="151255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/>
          <p:cNvCxnSpPr/>
          <p:nvPr/>
        </p:nvCxnSpPr>
        <p:spPr>
          <a:xfrm>
            <a:off x="7494791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>
            <a:off x="7320926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7498074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7498074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7307290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Oval 201"/>
          <p:cNvSpPr/>
          <p:nvPr/>
        </p:nvSpPr>
        <p:spPr>
          <a:xfrm>
            <a:off x="7863602" y="151255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Connector 202"/>
          <p:cNvCxnSpPr/>
          <p:nvPr/>
        </p:nvCxnSpPr>
        <p:spPr>
          <a:xfrm>
            <a:off x="8080901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7907036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8084184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V="1">
            <a:off x="8084184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7893400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Oval 207"/>
          <p:cNvSpPr/>
          <p:nvPr/>
        </p:nvSpPr>
        <p:spPr>
          <a:xfrm>
            <a:off x="8454884" y="151255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Connector 208"/>
          <p:cNvCxnSpPr/>
          <p:nvPr/>
        </p:nvCxnSpPr>
        <p:spPr>
          <a:xfrm>
            <a:off x="8672183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8498318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8675466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8675466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8484682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Oval 213"/>
          <p:cNvSpPr/>
          <p:nvPr/>
        </p:nvSpPr>
        <p:spPr>
          <a:xfrm>
            <a:off x="9028491" y="151255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9245790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>
            <a:off x="9071925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9249073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V="1">
            <a:off x="9249073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9058289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0" name="Oval 219"/>
          <p:cNvSpPr/>
          <p:nvPr/>
        </p:nvSpPr>
        <p:spPr>
          <a:xfrm>
            <a:off x="9645532" y="1495375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Connector 220"/>
          <p:cNvCxnSpPr/>
          <p:nvPr/>
        </p:nvCxnSpPr>
        <p:spPr>
          <a:xfrm>
            <a:off x="9862831" y="195043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>
            <a:off x="9688966" y="224205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9866114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9866114" y="189491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9675330" y="195043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6" name="Oval 225"/>
          <p:cNvSpPr/>
          <p:nvPr/>
        </p:nvSpPr>
        <p:spPr>
          <a:xfrm>
            <a:off x="10229363" y="1495375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7" name="Straight Connector 226"/>
          <p:cNvCxnSpPr/>
          <p:nvPr/>
        </p:nvCxnSpPr>
        <p:spPr>
          <a:xfrm>
            <a:off x="10446662" y="195043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>
            <a:off x="10272797" y="224205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10449945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10449945" y="189491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10259161" y="195043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2" name="Oval 231"/>
          <p:cNvSpPr/>
          <p:nvPr/>
        </p:nvSpPr>
        <p:spPr>
          <a:xfrm>
            <a:off x="10742241" y="151255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Connector 232"/>
          <p:cNvCxnSpPr/>
          <p:nvPr/>
        </p:nvCxnSpPr>
        <p:spPr>
          <a:xfrm>
            <a:off x="10959540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>
            <a:off x="10785675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10962823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V="1">
            <a:off x="10962823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10772039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Oval 237"/>
          <p:cNvSpPr/>
          <p:nvPr/>
        </p:nvSpPr>
        <p:spPr>
          <a:xfrm>
            <a:off x="11259155" y="151255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9" name="Straight Connector 238"/>
          <p:cNvCxnSpPr/>
          <p:nvPr/>
        </p:nvCxnSpPr>
        <p:spPr>
          <a:xfrm>
            <a:off x="11476454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>
            <a:off x="11302589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11479737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V="1">
            <a:off x="11479737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11288953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4" name="Oval 243"/>
          <p:cNvSpPr/>
          <p:nvPr/>
        </p:nvSpPr>
        <p:spPr>
          <a:xfrm>
            <a:off x="182071" y="286609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/>
          <p:nvPr/>
        </p:nvCxnSpPr>
        <p:spPr>
          <a:xfrm>
            <a:off x="399370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6" name="Straight Connector 245"/>
          <p:cNvCxnSpPr/>
          <p:nvPr/>
        </p:nvCxnSpPr>
        <p:spPr>
          <a:xfrm flipH="1">
            <a:off x="225505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402653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8" name="Straight Connector 247"/>
          <p:cNvCxnSpPr/>
          <p:nvPr/>
        </p:nvCxnSpPr>
        <p:spPr>
          <a:xfrm flipV="1">
            <a:off x="402653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11869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0" name="Oval 249"/>
          <p:cNvSpPr/>
          <p:nvPr/>
        </p:nvSpPr>
        <p:spPr>
          <a:xfrm>
            <a:off x="848613" y="286609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Connector 250"/>
          <p:cNvCxnSpPr/>
          <p:nvPr/>
        </p:nvCxnSpPr>
        <p:spPr>
          <a:xfrm>
            <a:off x="1065912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2" name="Straight Connector 251"/>
          <p:cNvCxnSpPr/>
          <p:nvPr/>
        </p:nvCxnSpPr>
        <p:spPr>
          <a:xfrm flipH="1">
            <a:off x="892047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1069195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4" name="Straight Connector 253"/>
          <p:cNvCxnSpPr/>
          <p:nvPr/>
        </p:nvCxnSpPr>
        <p:spPr>
          <a:xfrm flipV="1">
            <a:off x="1069195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878411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6" name="Oval 255"/>
          <p:cNvSpPr/>
          <p:nvPr/>
        </p:nvSpPr>
        <p:spPr>
          <a:xfrm>
            <a:off x="1494197" y="2883273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7" name="Straight Connector 256"/>
          <p:cNvCxnSpPr/>
          <p:nvPr/>
        </p:nvCxnSpPr>
        <p:spPr>
          <a:xfrm>
            <a:off x="1711496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8" name="Straight Connector 257"/>
          <p:cNvCxnSpPr/>
          <p:nvPr/>
        </p:nvCxnSpPr>
        <p:spPr>
          <a:xfrm flipH="1">
            <a:off x="1537631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1714779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0" name="Straight Connector 259"/>
          <p:cNvCxnSpPr/>
          <p:nvPr/>
        </p:nvCxnSpPr>
        <p:spPr>
          <a:xfrm flipV="1">
            <a:off x="1714779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1523995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62" name="Oval 261"/>
          <p:cNvSpPr/>
          <p:nvPr/>
        </p:nvSpPr>
        <p:spPr>
          <a:xfrm>
            <a:off x="2080307" y="2883273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3" name="Straight Connector 262"/>
          <p:cNvCxnSpPr/>
          <p:nvPr/>
        </p:nvCxnSpPr>
        <p:spPr>
          <a:xfrm>
            <a:off x="2297606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4" name="Straight Connector 263"/>
          <p:cNvCxnSpPr/>
          <p:nvPr/>
        </p:nvCxnSpPr>
        <p:spPr>
          <a:xfrm flipH="1">
            <a:off x="2123741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2300889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6" name="Straight Connector 265"/>
          <p:cNvCxnSpPr/>
          <p:nvPr/>
        </p:nvCxnSpPr>
        <p:spPr>
          <a:xfrm flipV="1">
            <a:off x="2300889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110105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68" name="Oval 267"/>
          <p:cNvSpPr/>
          <p:nvPr/>
        </p:nvSpPr>
        <p:spPr>
          <a:xfrm>
            <a:off x="2671589" y="2883273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9" name="Straight Connector 268"/>
          <p:cNvCxnSpPr/>
          <p:nvPr/>
        </p:nvCxnSpPr>
        <p:spPr>
          <a:xfrm>
            <a:off x="2888888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0" name="Straight Connector 269"/>
          <p:cNvCxnSpPr/>
          <p:nvPr/>
        </p:nvCxnSpPr>
        <p:spPr>
          <a:xfrm flipH="1">
            <a:off x="2715023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892171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2" name="Straight Connector 271"/>
          <p:cNvCxnSpPr/>
          <p:nvPr/>
        </p:nvCxnSpPr>
        <p:spPr>
          <a:xfrm flipV="1">
            <a:off x="2892171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701387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74" name="Oval 273"/>
          <p:cNvSpPr/>
          <p:nvPr/>
        </p:nvSpPr>
        <p:spPr>
          <a:xfrm>
            <a:off x="3245196" y="2883273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5" name="Straight Connector 274"/>
          <p:cNvCxnSpPr/>
          <p:nvPr/>
        </p:nvCxnSpPr>
        <p:spPr>
          <a:xfrm>
            <a:off x="3462495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3288630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3465778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8" name="Straight Connector 277"/>
          <p:cNvCxnSpPr/>
          <p:nvPr/>
        </p:nvCxnSpPr>
        <p:spPr>
          <a:xfrm flipV="1">
            <a:off x="3465778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3274994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0" name="Oval 279"/>
          <p:cNvSpPr/>
          <p:nvPr/>
        </p:nvSpPr>
        <p:spPr>
          <a:xfrm>
            <a:off x="3862237" y="286609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1" name="Straight Connector 280"/>
          <p:cNvCxnSpPr/>
          <p:nvPr/>
        </p:nvCxnSpPr>
        <p:spPr>
          <a:xfrm>
            <a:off x="4079536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3905671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4082819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4082819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3892035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6" name="Oval 285"/>
          <p:cNvSpPr/>
          <p:nvPr/>
        </p:nvSpPr>
        <p:spPr>
          <a:xfrm>
            <a:off x="4446068" y="286609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7" name="Straight Connector 286"/>
          <p:cNvCxnSpPr/>
          <p:nvPr/>
        </p:nvCxnSpPr>
        <p:spPr>
          <a:xfrm>
            <a:off x="4663367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8" name="Straight Connector 287"/>
          <p:cNvCxnSpPr/>
          <p:nvPr/>
        </p:nvCxnSpPr>
        <p:spPr>
          <a:xfrm flipH="1">
            <a:off x="4489502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4666650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0" name="Straight Connector 289"/>
          <p:cNvCxnSpPr/>
          <p:nvPr/>
        </p:nvCxnSpPr>
        <p:spPr>
          <a:xfrm flipV="1">
            <a:off x="4666650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4475866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92" name="Oval 291"/>
          <p:cNvSpPr/>
          <p:nvPr/>
        </p:nvSpPr>
        <p:spPr>
          <a:xfrm>
            <a:off x="4958946" y="2883273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3" name="Straight Connector 292"/>
          <p:cNvCxnSpPr/>
          <p:nvPr/>
        </p:nvCxnSpPr>
        <p:spPr>
          <a:xfrm>
            <a:off x="5176245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4" name="Straight Connector 293"/>
          <p:cNvCxnSpPr/>
          <p:nvPr/>
        </p:nvCxnSpPr>
        <p:spPr>
          <a:xfrm flipH="1">
            <a:off x="5002380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5179528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6" name="Straight Connector 295"/>
          <p:cNvCxnSpPr/>
          <p:nvPr/>
        </p:nvCxnSpPr>
        <p:spPr>
          <a:xfrm flipV="1">
            <a:off x="5179528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4988744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98" name="Oval 297"/>
          <p:cNvSpPr/>
          <p:nvPr/>
        </p:nvSpPr>
        <p:spPr>
          <a:xfrm>
            <a:off x="5475860" y="2883273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9" name="Straight Connector 298"/>
          <p:cNvCxnSpPr/>
          <p:nvPr/>
        </p:nvCxnSpPr>
        <p:spPr>
          <a:xfrm>
            <a:off x="5693159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0" name="Straight Connector 299"/>
          <p:cNvCxnSpPr/>
          <p:nvPr/>
        </p:nvCxnSpPr>
        <p:spPr>
          <a:xfrm flipH="1">
            <a:off x="5519294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5696442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2" name="Straight Connector 301"/>
          <p:cNvCxnSpPr/>
          <p:nvPr/>
        </p:nvCxnSpPr>
        <p:spPr>
          <a:xfrm flipV="1">
            <a:off x="5696442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5505658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04" name="Oval 303"/>
          <p:cNvSpPr/>
          <p:nvPr/>
        </p:nvSpPr>
        <p:spPr>
          <a:xfrm>
            <a:off x="6005652" y="2883273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5" name="Straight Connector 304"/>
          <p:cNvCxnSpPr/>
          <p:nvPr/>
        </p:nvCxnSpPr>
        <p:spPr>
          <a:xfrm>
            <a:off x="6222951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 flipH="1">
            <a:off x="6049086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226234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6226234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035450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0" name="Oval 309"/>
          <p:cNvSpPr/>
          <p:nvPr/>
        </p:nvSpPr>
        <p:spPr>
          <a:xfrm>
            <a:off x="6591757" y="286609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1" name="Straight Connector 310"/>
          <p:cNvCxnSpPr/>
          <p:nvPr/>
        </p:nvCxnSpPr>
        <p:spPr>
          <a:xfrm>
            <a:off x="6809056" y="332115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flipH="1">
            <a:off x="6635191" y="361277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6812339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flipV="1">
            <a:off x="6812339" y="326563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6621555" y="332115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6" name="Oval 315"/>
          <p:cNvSpPr/>
          <p:nvPr/>
        </p:nvSpPr>
        <p:spPr>
          <a:xfrm>
            <a:off x="7237341" y="2883273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/>
          <p:cNvCxnSpPr/>
          <p:nvPr/>
        </p:nvCxnSpPr>
        <p:spPr>
          <a:xfrm>
            <a:off x="7454640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H="1">
            <a:off x="7280775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7457923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flipV="1">
            <a:off x="7457923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7267139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2" name="Oval 321"/>
          <p:cNvSpPr/>
          <p:nvPr/>
        </p:nvSpPr>
        <p:spPr>
          <a:xfrm>
            <a:off x="7823451" y="2883273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3" name="Straight Connector 322"/>
          <p:cNvCxnSpPr/>
          <p:nvPr/>
        </p:nvCxnSpPr>
        <p:spPr>
          <a:xfrm>
            <a:off x="8040750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H="1">
            <a:off x="7866885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8044033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V="1">
            <a:off x="8044033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7853249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8" name="Oval 327"/>
          <p:cNvSpPr/>
          <p:nvPr/>
        </p:nvSpPr>
        <p:spPr>
          <a:xfrm>
            <a:off x="8414733" y="2883273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9" name="Straight Connector 328"/>
          <p:cNvCxnSpPr/>
          <p:nvPr/>
        </p:nvCxnSpPr>
        <p:spPr>
          <a:xfrm>
            <a:off x="8632032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flipH="1">
            <a:off x="8458167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8635315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flipV="1">
            <a:off x="8635315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8444531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4" name="Oval 333"/>
          <p:cNvSpPr/>
          <p:nvPr/>
        </p:nvSpPr>
        <p:spPr>
          <a:xfrm>
            <a:off x="8988340" y="2883273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Straight Connector 334"/>
          <p:cNvCxnSpPr/>
          <p:nvPr/>
        </p:nvCxnSpPr>
        <p:spPr>
          <a:xfrm>
            <a:off x="9205639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flipH="1">
            <a:off x="9031774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9208922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flipV="1">
            <a:off x="9208922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9018138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0" name="Oval 339"/>
          <p:cNvSpPr/>
          <p:nvPr/>
        </p:nvSpPr>
        <p:spPr>
          <a:xfrm>
            <a:off x="9605381" y="286609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1" name="Straight Connector 340"/>
          <p:cNvCxnSpPr/>
          <p:nvPr/>
        </p:nvCxnSpPr>
        <p:spPr>
          <a:xfrm>
            <a:off x="9822680" y="332115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H="1">
            <a:off x="9648815" y="361277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9825963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9825963" y="326563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9635179" y="332115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6" name="Oval 345"/>
          <p:cNvSpPr/>
          <p:nvPr/>
        </p:nvSpPr>
        <p:spPr>
          <a:xfrm>
            <a:off x="10189212" y="2866094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Straight Connector 346"/>
          <p:cNvCxnSpPr/>
          <p:nvPr/>
        </p:nvCxnSpPr>
        <p:spPr>
          <a:xfrm>
            <a:off x="10406511" y="332115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 flipH="1">
            <a:off x="10232646" y="361277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10409794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flipV="1">
            <a:off x="10409794" y="326563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10219010" y="332115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2" name="Oval 351"/>
          <p:cNvSpPr/>
          <p:nvPr/>
        </p:nvSpPr>
        <p:spPr>
          <a:xfrm>
            <a:off x="10702090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3" name="Straight Connector 352"/>
          <p:cNvCxnSpPr/>
          <p:nvPr/>
        </p:nvCxnSpPr>
        <p:spPr>
          <a:xfrm>
            <a:off x="10919389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flipH="1">
            <a:off x="10745524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10922672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 flipV="1">
            <a:off x="10922672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10731888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" name="Oval 357"/>
          <p:cNvSpPr/>
          <p:nvPr/>
        </p:nvSpPr>
        <p:spPr>
          <a:xfrm>
            <a:off x="11219004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9" name="Straight Connector 358"/>
          <p:cNvCxnSpPr/>
          <p:nvPr/>
        </p:nvCxnSpPr>
        <p:spPr>
          <a:xfrm>
            <a:off x="11436303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flipH="1">
            <a:off x="11262438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11439586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flipV="1">
            <a:off x="11439586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>
            <a:off x="11248802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4" name="Oval 363"/>
          <p:cNvSpPr/>
          <p:nvPr/>
        </p:nvSpPr>
        <p:spPr>
          <a:xfrm>
            <a:off x="156315" y="4082141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5" name="Straight Connector 364"/>
          <p:cNvCxnSpPr/>
          <p:nvPr/>
        </p:nvCxnSpPr>
        <p:spPr>
          <a:xfrm>
            <a:off x="373614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6" name="Straight Connector 365"/>
          <p:cNvCxnSpPr/>
          <p:nvPr/>
        </p:nvCxnSpPr>
        <p:spPr>
          <a:xfrm flipH="1">
            <a:off x="199749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7" name="Straight Connector 366"/>
          <p:cNvCxnSpPr/>
          <p:nvPr/>
        </p:nvCxnSpPr>
        <p:spPr>
          <a:xfrm>
            <a:off x="376897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8" name="Straight Connector 367"/>
          <p:cNvCxnSpPr/>
          <p:nvPr/>
        </p:nvCxnSpPr>
        <p:spPr>
          <a:xfrm flipV="1">
            <a:off x="376897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9" name="Straight Connector 368"/>
          <p:cNvCxnSpPr/>
          <p:nvPr/>
        </p:nvCxnSpPr>
        <p:spPr>
          <a:xfrm>
            <a:off x="186113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0" name="Oval 369"/>
          <p:cNvSpPr/>
          <p:nvPr/>
        </p:nvSpPr>
        <p:spPr>
          <a:xfrm>
            <a:off x="822857" y="4082141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1" name="Straight Connector 370"/>
          <p:cNvCxnSpPr/>
          <p:nvPr/>
        </p:nvCxnSpPr>
        <p:spPr>
          <a:xfrm>
            <a:off x="1040156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2" name="Straight Connector 371"/>
          <p:cNvCxnSpPr/>
          <p:nvPr/>
        </p:nvCxnSpPr>
        <p:spPr>
          <a:xfrm flipH="1">
            <a:off x="866291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1043439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4" name="Straight Connector 373"/>
          <p:cNvCxnSpPr/>
          <p:nvPr/>
        </p:nvCxnSpPr>
        <p:spPr>
          <a:xfrm flipV="1">
            <a:off x="1043439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852655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6" name="Oval 375"/>
          <p:cNvSpPr/>
          <p:nvPr/>
        </p:nvSpPr>
        <p:spPr>
          <a:xfrm>
            <a:off x="1468441" y="4099320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7" name="Straight Connector 376"/>
          <p:cNvCxnSpPr/>
          <p:nvPr/>
        </p:nvCxnSpPr>
        <p:spPr>
          <a:xfrm>
            <a:off x="1685740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8" name="Straight Connector 377"/>
          <p:cNvCxnSpPr/>
          <p:nvPr/>
        </p:nvCxnSpPr>
        <p:spPr>
          <a:xfrm flipH="1">
            <a:off x="1511875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1689023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0" name="Straight Connector 379"/>
          <p:cNvCxnSpPr/>
          <p:nvPr/>
        </p:nvCxnSpPr>
        <p:spPr>
          <a:xfrm flipV="1">
            <a:off x="1689023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1498239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82" name="Oval 381"/>
          <p:cNvSpPr/>
          <p:nvPr/>
        </p:nvSpPr>
        <p:spPr>
          <a:xfrm>
            <a:off x="2054551" y="4099320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3" name="Straight Connector 382"/>
          <p:cNvCxnSpPr/>
          <p:nvPr/>
        </p:nvCxnSpPr>
        <p:spPr>
          <a:xfrm>
            <a:off x="2271850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4" name="Straight Connector 383"/>
          <p:cNvCxnSpPr/>
          <p:nvPr/>
        </p:nvCxnSpPr>
        <p:spPr>
          <a:xfrm flipH="1">
            <a:off x="2097985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2275133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6" name="Straight Connector 385"/>
          <p:cNvCxnSpPr/>
          <p:nvPr/>
        </p:nvCxnSpPr>
        <p:spPr>
          <a:xfrm flipV="1">
            <a:off x="2275133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2084349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88" name="Oval 387"/>
          <p:cNvSpPr/>
          <p:nvPr/>
        </p:nvSpPr>
        <p:spPr>
          <a:xfrm>
            <a:off x="2645833" y="4099320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9" name="Straight Connector 388"/>
          <p:cNvCxnSpPr/>
          <p:nvPr/>
        </p:nvCxnSpPr>
        <p:spPr>
          <a:xfrm>
            <a:off x="2863132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0" name="Straight Connector 389"/>
          <p:cNvCxnSpPr/>
          <p:nvPr/>
        </p:nvCxnSpPr>
        <p:spPr>
          <a:xfrm flipH="1">
            <a:off x="2689267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2866415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2" name="Straight Connector 391"/>
          <p:cNvCxnSpPr/>
          <p:nvPr/>
        </p:nvCxnSpPr>
        <p:spPr>
          <a:xfrm flipV="1">
            <a:off x="2866415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2675631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94" name="Oval 393"/>
          <p:cNvSpPr/>
          <p:nvPr/>
        </p:nvSpPr>
        <p:spPr>
          <a:xfrm>
            <a:off x="3219440" y="4099320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5" name="Straight Connector 394"/>
          <p:cNvCxnSpPr/>
          <p:nvPr/>
        </p:nvCxnSpPr>
        <p:spPr>
          <a:xfrm>
            <a:off x="3436739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6" name="Straight Connector 395"/>
          <p:cNvCxnSpPr/>
          <p:nvPr/>
        </p:nvCxnSpPr>
        <p:spPr>
          <a:xfrm flipH="1">
            <a:off x="3262874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3440022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8" name="Straight Connector 397"/>
          <p:cNvCxnSpPr/>
          <p:nvPr/>
        </p:nvCxnSpPr>
        <p:spPr>
          <a:xfrm flipV="1">
            <a:off x="3440022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3249238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00" name="Oval 399"/>
          <p:cNvSpPr/>
          <p:nvPr/>
        </p:nvSpPr>
        <p:spPr>
          <a:xfrm>
            <a:off x="3836481" y="4082141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1" name="Straight Connector 400"/>
          <p:cNvCxnSpPr/>
          <p:nvPr/>
        </p:nvCxnSpPr>
        <p:spPr>
          <a:xfrm>
            <a:off x="4053780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2" name="Straight Connector 401"/>
          <p:cNvCxnSpPr/>
          <p:nvPr/>
        </p:nvCxnSpPr>
        <p:spPr>
          <a:xfrm flipH="1">
            <a:off x="3879915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4057063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4" name="Straight Connector 403"/>
          <p:cNvCxnSpPr/>
          <p:nvPr/>
        </p:nvCxnSpPr>
        <p:spPr>
          <a:xfrm flipV="1">
            <a:off x="4057063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3866279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06" name="Oval 405"/>
          <p:cNvSpPr/>
          <p:nvPr/>
        </p:nvSpPr>
        <p:spPr>
          <a:xfrm>
            <a:off x="4420312" y="4082141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7" name="Straight Connector 406"/>
          <p:cNvCxnSpPr/>
          <p:nvPr/>
        </p:nvCxnSpPr>
        <p:spPr>
          <a:xfrm>
            <a:off x="4637611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8" name="Straight Connector 407"/>
          <p:cNvCxnSpPr/>
          <p:nvPr/>
        </p:nvCxnSpPr>
        <p:spPr>
          <a:xfrm flipH="1">
            <a:off x="4463746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9" name="Straight Connector 408"/>
          <p:cNvCxnSpPr/>
          <p:nvPr/>
        </p:nvCxnSpPr>
        <p:spPr>
          <a:xfrm>
            <a:off x="4640894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0" name="Straight Connector 409"/>
          <p:cNvCxnSpPr/>
          <p:nvPr/>
        </p:nvCxnSpPr>
        <p:spPr>
          <a:xfrm flipV="1">
            <a:off x="4640894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4450110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12" name="Oval 411"/>
          <p:cNvSpPr/>
          <p:nvPr/>
        </p:nvSpPr>
        <p:spPr>
          <a:xfrm>
            <a:off x="4933190" y="4099320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3" name="Straight Connector 412"/>
          <p:cNvCxnSpPr/>
          <p:nvPr/>
        </p:nvCxnSpPr>
        <p:spPr>
          <a:xfrm>
            <a:off x="5150489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4" name="Straight Connector 413"/>
          <p:cNvCxnSpPr/>
          <p:nvPr/>
        </p:nvCxnSpPr>
        <p:spPr>
          <a:xfrm flipH="1">
            <a:off x="4976624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5" name="Straight Connector 414"/>
          <p:cNvCxnSpPr/>
          <p:nvPr/>
        </p:nvCxnSpPr>
        <p:spPr>
          <a:xfrm>
            <a:off x="5153772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6" name="Straight Connector 415"/>
          <p:cNvCxnSpPr/>
          <p:nvPr/>
        </p:nvCxnSpPr>
        <p:spPr>
          <a:xfrm flipV="1">
            <a:off x="5153772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4962988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18" name="Oval 417"/>
          <p:cNvSpPr/>
          <p:nvPr/>
        </p:nvSpPr>
        <p:spPr>
          <a:xfrm>
            <a:off x="5450104" y="4099320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9" name="Straight Connector 418"/>
          <p:cNvCxnSpPr/>
          <p:nvPr/>
        </p:nvCxnSpPr>
        <p:spPr>
          <a:xfrm>
            <a:off x="5667403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0" name="Straight Connector 419"/>
          <p:cNvCxnSpPr/>
          <p:nvPr/>
        </p:nvCxnSpPr>
        <p:spPr>
          <a:xfrm flipH="1">
            <a:off x="5493538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5670686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2" name="Straight Connector 421"/>
          <p:cNvCxnSpPr/>
          <p:nvPr/>
        </p:nvCxnSpPr>
        <p:spPr>
          <a:xfrm flipV="1">
            <a:off x="5670686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3" name="Straight Connector 422"/>
          <p:cNvCxnSpPr/>
          <p:nvPr/>
        </p:nvCxnSpPr>
        <p:spPr>
          <a:xfrm>
            <a:off x="5479902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24" name="Oval 423"/>
          <p:cNvSpPr/>
          <p:nvPr/>
        </p:nvSpPr>
        <p:spPr>
          <a:xfrm>
            <a:off x="5979896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5" name="Straight Connector 424"/>
          <p:cNvCxnSpPr/>
          <p:nvPr/>
        </p:nvCxnSpPr>
        <p:spPr>
          <a:xfrm>
            <a:off x="6197195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 flipH="1">
            <a:off x="6023330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6200478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 flipV="1">
            <a:off x="6200478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6009694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0" name="Oval 429"/>
          <p:cNvSpPr/>
          <p:nvPr/>
        </p:nvSpPr>
        <p:spPr>
          <a:xfrm>
            <a:off x="6566001" y="408214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1" name="Straight Connector 430"/>
          <p:cNvCxnSpPr/>
          <p:nvPr/>
        </p:nvCxnSpPr>
        <p:spPr>
          <a:xfrm>
            <a:off x="6783300" y="453720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 flipH="1">
            <a:off x="6609435" y="482882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>
            <a:off x="6786583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 flipV="1">
            <a:off x="6786583" y="448167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6595799" y="453720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6" name="Oval 435"/>
          <p:cNvSpPr/>
          <p:nvPr/>
        </p:nvSpPr>
        <p:spPr>
          <a:xfrm>
            <a:off x="7211585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7" name="Straight Connector 436"/>
          <p:cNvCxnSpPr/>
          <p:nvPr/>
        </p:nvCxnSpPr>
        <p:spPr>
          <a:xfrm>
            <a:off x="7428884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 flipH="1">
            <a:off x="7255019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7432167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 flipV="1">
            <a:off x="7432167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7241383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" name="Oval 441"/>
          <p:cNvSpPr/>
          <p:nvPr/>
        </p:nvSpPr>
        <p:spPr>
          <a:xfrm>
            <a:off x="7797695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3" name="Straight Connector 442"/>
          <p:cNvCxnSpPr/>
          <p:nvPr/>
        </p:nvCxnSpPr>
        <p:spPr>
          <a:xfrm>
            <a:off x="8014994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 flipH="1">
            <a:off x="7841129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>
            <a:off x="8018277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 flipV="1">
            <a:off x="8018277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>
            <a:off x="7827493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8" name="Oval 447"/>
          <p:cNvSpPr/>
          <p:nvPr/>
        </p:nvSpPr>
        <p:spPr>
          <a:xfrm>
            <a:off x="8388977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9" name="Straight Connector 448"/>
          <p:cNvCxnSpPr/>
          <p:nvPr/>
        </p:nvCxnSpPr>
        <p:spPr>
          <a:xfrm>
            <a:off x="8606276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 flipH="1">
            <a:off x="8432411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>
            <a:off x="8609559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 flipV="1">
            <a:off x="8609559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>
            <a:off x="8418775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4" name="Oval 453"/>
          <p:cNvSpPr/>
          <p:nvPr/>
        </p:nvSpPr>
        <p:spPr>
          <a:xfrm>
            <a:off x="8962584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5" name="Straight Connector 454"/>
          <p:cNvCxnSpPr/>
          <p:nvPr/>
        </p:nvCxnSpPr>
        <p:spPr>
          <a:xfrm>
            <a:off x="9179883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6" name="Straight Connector 455"/>
          <p:cNvCxnSpPr/>
          <p:nvPr/>
        </p:nvCxnSpPr>
        <p:spPr>
          <a:xfrm flipH="1">
            <a:off x="9006018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/>
        </p:nvCxnSpPr>
        <p:spPr>
          <a:xfrm>
            <a:off x="9183166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/>
        </p:nvCxnSpPr>
        <p:spPr>
          <a:xfrm flipV="1">
            <a:off x="9183166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/>
        </p:nvCxnSpPr>
        <p:spPr>
          <a:xfrm>
            <a:off x="8992382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0" name="Oval 459"/>
          <p:cNvSpPr/>
          <p:nvPr/>
        </p:nvSpPr>
        <p:spPr>
          <a:xfrm>
            <a:off x="9579625" y="408214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1" name="Straight Connector 460"/>
          <p:cNvCxnSpPr/>
          <p:nvPr/>
        </p:nvCxnSpPr>
        <p:spPr>
          <a:xfrm>
            <a:off x="9796924" y="453720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2" name="Straight Connector 461"/>
          <p:cNvCxnSpPr/>
          <p:nvPr/>
        </p:nvCxnSpPr>
        <p:spPr>
          <a:xfrm flipH="1">
            <a:off x="9623059" y="482882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Straight Connector 462"/>
          <p:cNvCxnSpPr/>
          <p:nvPr/>
        </p:nvCxnSpPr>
        <p:spPr>
          <a:xfrm>
            <a:off x="9800207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Straight Connector 463"/>
          <p:cNvCxnSpPr/>
          <p:nvPr/>
        </p:nvCxnSpPr>
        <p:spPr>
          <a:xfrm flipV="1">
            <a:off x="9800207" y="448167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5" name="Straight Connector 464"/>
          <p:cNvCxnSpPr/>
          <p:nvPr/>
        </p:nvCxnSpPr>
        <p:spPr>
          <a:xfrm>
            <a:off x="9609423" y="453720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6" name="Oval 465"/>
          <p:cNvSpPr/>
          <p:nvPr/>
        </p:nvSpPr>
        <p:spPr>
          <a:xfrm>
            <a:off x="10163456" y="408214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7" name="Straight Connector 466"/>
          <p:cNvCxnSpPr/>
          <p:nvPr/>
        </p:nvCxnSpPr>
        <p:spPr>
          <a:xfrm>
            <a:off x="10380755" y="453720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flipH="1">
            <a:off x="10206890" y="482882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9" name="Straight Connector 468"/>
          <p:cNvCxnSpPr/>
          <p:nvPr/>
        </p:nvCxnSpPr>
        <p:spPr>
          <a:xfrm>
            <a:off x="10384038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/>
          <p:nvPr/>
        </p:nvCxnSpPr>
        <p:spPr>
          <a:xfrm flipV="1">
            <a:off x="10384038" y="448167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/>
          <p:nvPr/>
        </p:nvCxnSpPr>
        <p:spPr>
          <a:xfrm>
            <a:off x="10193254" y="453720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2" name="Oval 471"/>
          <p:cNvSpPr/>
          <p:nvPr/>
        </p:nvSpPr>
        <p:spPr>
          <a:xfrm>
            <a:off x="10676334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3" name="Straight Connector 472"/>
          <p:cNvCxnSpPr/>
          <p:nvPr/>
        </p:nvCxnSpPr>
        <p:spPr>
          <a:xfrm>
            <a:off x="10893633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4" name="Straight Connector 473"/>
          <p:cNvCxnSpPr/>
          <p:nvPr/>
        </p:nvCxnSpPr>
        <p:spPr>
          <a:xfrm flipH="1">
            <a:off x="10719768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5" name="Straight Connector 474"/>
          <p:cNvCxnSpPr/>
          <p:nvPr/>
        </p:nvCxnSpPr>
        <p:spPr>
          <a:xfrm>
            <a:off x="10896916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6" name="Straight Connector 475"/>
          <p:cNvCxnSpPr/>
          <p:nvPr/>
        </p:nvCxnSpPr>
        <p:spPr>
          <a:xfrm flipV="1">
            <a:off x="10896916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7" name="Straight Connector 476"/>
          <p:cNvCxnSpPr/>
          <p:nvPr/>
        </p:nvCxnSpPr>
        <p:spPr>
          <a:xfrm>
            <a:off x="10706132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8" name="Oval 477"/>
          <p:cNvSpPr/>
          <p:nvPr/>
        </p:nvSpPr>
        <p:spPr>
          <a:xfrm>
            <a:off x="11193248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9" name="Straight Connector 478"/>
          <p:cNvCxnSpPr/>
          <p:nvPr/>
        </p:nvCxnSpPr>
        <p:spPr>
          <a:xfrm>
            <a:off x="11410547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/>
        </p:nvCxnSpPr>
        <p:spPr>
          <a:xfrm flipH="1">
            <a:off x="11236682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1" name="Straight Connector 480"/>
          <p:cNvCxnSpPr/>
          <p:nvPr/>
        </p:nvCxnSpPr>
        <p:spPr>
          <a:xfrm>
            <a:off x="11413830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2" name="Straight Connector 481"/>
          <p:cNvCxnSpPr/>
          <p:nvPr/>
        </p:nvCxnSpPr>
        <p:spPr>
          <a:xfrm flipV="1">
            <a:off x="11413830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3" name="Straight Connector 482"/>
          <p:cNvCxnSpPr/>
          <p:nvPr/>
        </p:nvCxnSpPr>
        <p:spPr>
          <a:xfrm>
            <a:off x="11223046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4" name="Oval 483"/>
          <p:cNvSpPr/>
          <p:nvPr/>
        </p:nvSpPr>
        <p:spPr>
          <a:xfrm>
            <a:off x="182070" y="5363001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5" name="Straight Connector 484"/>
          <p:cNvCxnSpPr/>
          <p:nvPr/>
        </p:nvCxnSpPr>
        <p:spPr>
          <a:xfrm>
            <a:off x="399369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6" name="Straight Connector 485"/>
          <p:cNvCxnSpPr/>
          <p:nvPr/>
        </p:nvCxnSpPr>
        <p:spPr>
          <a:xfrm flipH="1">
            <a:off x="225504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7" name="Straight Connector 486"/>
          <p:cNvCxnSpPr/>
          <p:nvPr/>
        </p:nvCxnSpPr>
        <p:spPr>
          <a:xfrm>
            <a:off x="402652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8" name="Straight Connector 487"/>
          <p:cNvCxnSpPr/>
          <p:nvPr/>
        </p:nvCxnSpPr>
        <p:spPr>
          <a:xfrm flipV="1">
            <a:off x="402652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9" name="Straight Connector 488"/>
          <p:cNvCxnSpPr/>
          <p:nvPr/>
        </p:nvCxnSpPr>
        <p:spPr>
          <a:xfrm>
            <a:off x="211868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90" name="Oval 489"/>
          <p:cNvSpPr/>
          <p:nvPr/>
        </p:nvSpPr>
        <p:spPr>
          <a:xfrm>
            <a:off x="848612" y="5363001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1" name="Straight Connector 490"/>
          <p:cNvCxnSpPr/>
          <p:nvPr/>
        </p:nvCxnSpPr>
        <p:spPr>
          <a:xfrm>
            <a:off x="1065911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2" name="Straight Connector 491"/>
          <p:cNvCxnSpPr/>
          <p:nvPr/>
        </p:nvCxnSpPr>
        <p:spPr>
          <a:xfrm flipH="1">
            <a:off x="892046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3" name="Straight Connector 492"/>
          <p:cNvCxnSpPr/>
          <p:nvPr/>
        </p:nvCxnSpPr>
        <p:spPr>
          <a:xfrm>
            <a:off x="1069194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4" name="Straight Connector 493"/>
          <p:cNvCxnSpPr/>
          <p:nvPr/>
        </p:nvCxnSpPr>
        <p:spPr>
          <a:xfrm flipV="1">
            <a:off x="1069194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5" name="Straight Connector 494"/>
          <p:cNvCxnSpPr/>
          <p:nvPr/>
        </p:nvCxnSpPr>
        <p:spPr>
          <a:xfrm>
            <a:off x="878410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96" name="Oval 495"/>
          <p:cNvSpPr/>
          <p:nvPr/>
        </p:nvSpPr>
        <p:spPr>
          <a:xfrm>
            <a:off x="1494196" y="5380180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7" name="Straight Connector 496"/>
          <p:cNvCxnSpPr/>
          <p:nvPr/>
        </p:nvCxnSpPr>
        <p:spPr>
          <a:xfrm>
            <a:off x="1711495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8" name="Straight Connector 497"/>
          <p:cNvCxnSpPr/>
          <p:nvPr/>
        </p:nvCxnSpPr>
        <p:spPr>
          <a:xfrm flipH="1">
            <a:off x="1537630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9" name="Straight Connector 498"/>
          <p:cNvCxnSpPr/>
          <p:nvPr/>
        </p:nvCxnSpPr>
        <p:spPr>
          <a:xfrm>
            <a:off x="1714778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0" name="Straight Connector 499"/>
          <p:cNvCxnSpPr/>
          <p:nvPr/>
        </p:nvCxnSpPr>
        <p:spPr>
          <a:xfrm flipV="1">
            <a:off x="1714778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1523994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02" name="Oval 501"/>
          <p:cNvSpPr/>
          <p:nvPr/>
        </p:nvSpPr>
        <p:spPr>
          <a:xfrm>
            <a:off x="2080306" y="5380180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3" name="Straight Connector 502"/>
          <p:cNvCxnSpPr/>
          <p:nvPr/>
        </p:nvCxnSpPr>
        <p:spPr>
          <a:xfrm>
            <a:off x="2297605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4" name="Straight Connector 503"/>
          <p:cNvCxnSpPr/>
          <p:nvPr/>
        </p:nvCxnSpPr>
        <p:spPr>
          <a:xfrm flipH="1">
            <a:off x="2123740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5" name="Straight Connector 504"/>
          <p:cNvCxnSpPr/>
          <p:nvPr/>
        </p:nvCxnSpPr>
        <p:spPr>
          <a:xfrm>
            <a:off x="2300888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6" name="Straight Connector 505"/>
          <p:cNvCxnSpPr/>
          <p:nvPr/>
        </p:nvCxnSpPr>
        <p:spPr>
          <a:xfrm flipV="1">
            <a:off x="2300888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7" name="Straight Connector 506"/>
          <p:cNvCxnSpPr/>
          <p:nvPr/>
        </p:nvCxnSpPr>
        <p:spPr>
          <a:xfrm>
            <a:off x="2110104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08" name="Oval 507"/>
          <p:cNvSpPr/>
          <p:nvPr/>
        </p:nvSpPr>
        <p:spPr>
          <a:xfrm>
            <a:off x="2671588" y="5380180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9" name="Straight Connector 508"/>
          <p:cNvCxnSpPr/>
          <p:nvPr/>
        </p:nvCxnSpPr>
        <p:spPr>
          <a:xfrm>
            <a:off x="2888887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0" name="Straight Connector 509"/>
          <p:cNvCxnSpPr/>
          <p:nvPr/>
        </p:nvCxnSpPr>
        <p:spPr>
          <a:xfrm flipH="1">
            <a:off x="2715022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1" name="Straight Connector 510"/>
          <p:cNvCxnSpPr/>
          <p:nvPr/>
        </p:nvCxnSpPr>
        <p:spPr>
          <a:xfrm>
            <a:off x="2892170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2" name="Straight Connector 511"/>
          <p:cNvCxnSpPr/>
          <p:nvPr/>
        </p:nvCxnSpPr>
        <p:spPr>
          <a:xfrm flipV="1">
            <a:off x="2892170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3" name="Straight Connector 512"/>
          <p:cNvCxnSpPr/>
          <p:nvPr/>
        </p:nvCxnSpPr>
        <p:spPr>
          <a:xfrm>
            <a:off x="2701386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14" name="Oval 513"/>
          <p:cNvSpPr/>
          <p:nvPr/>
        </p:nvSpPr>
        <p:spPr>
          <a:xfrm>
            <a:off x="3245195" y="5380180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5" name="Straight Connector 514"/>
          <p:cNvCxnSpPr/>
          <p:nvPr/>
        </p:nvCxnSpPr>
        <p:spPr>
          <a:xfrm>
            <a:off x="3462494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6" name="Straight Connector 515"/>
          <p:cNvCxnSpPr/>
          <p:nvPr/>
        </p:nvCxnSpPr>
        <p:spPr>
          <a:xfrm flipH="1">
            <a:off x="3288629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7" name="Straight Connector 516"/>
          <p:cNvCxnSpPr/>
          <p:nvPr/>
        </p:nvCxnSpPr>
        <p:spPr>
          <a:xfrm>
            <a:off x="3465777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8" name="Straight Connector 517"/>
          <p:cNvCxnSpPr/>
          <p:nvPr/>
        </p:nvCxnSpPr>
        <p:spPr>
          <a:xfrm flipV="1">
            <a:off x="3465777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9" name="Straight Connector 518"/>
          <p:cNvCxnSpPr/>
          <p:nvPr/>
        </p:nvCxnSpPr>
        <p:spPr>
          <a:xfrm>
            <a:off x="3274993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0" name="Oval 519"/>
          <p:cNvSpPr/>
          <p:nvPr/>
        </p:nvSpPr>
        <p:spPr>
          <a:xfrm>
            <a:off x="3862236" y="5363001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1" name="Straight Connector 520"/>
          <p:cNvCxnSpPr/>
          <p:nvPr/>
        </p:nvCxnSpPr>
        <p:spPr>
          <a:xfrm>
            <a:off x="4079535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2" name="Straight Connector 521"/>
          <p:cNvCxnSpPr/>
          <p:nvPr/>
        </p:nvCxnSpPr>
        <p:spPr>
          <a:xfrm flipH="1">
            <a:off x="3905670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3" name="Straight Connector 522"/>
          <p:cNvCxnSpPr/>
          <p:nvPr/>
        </p:nvCxnSpPr>
        <p:spPr>
          <a:xfrm>
            <a:off x="4082818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4" name="Straight Connector 523"/>
          <p:cNvCxnSpPr/>
          <p:nvPr/>
        </p:nvCxnSpPr>
        <p:spPr>
          <a:xfrm flipV="1">
            <a:off x="4082818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5" name="Straight Connector 524"/>
          <p:cNvCxnSpPr/>
          <p:nvPr/>
        </p:nvCxnSpPr>
        <p:spPr>
          <a:xfrm>
            <a:off x="3892034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6" name="Oval 525"/>
          <p:cNvSpPr/>
          <p:nvPr/>
        </p:nvSpPr>
        <p:spPr>
          <a:xfrm>
            <a:off x="4446067" y="5363001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7" name="Straight Connector 526"/>
          <p:cNvCxnSpPr/>
          <p:nvPr/>
        </p:nvCxnSpPr>
        <p:spPr>
          <a:xfrm>
            <a:off x="4663366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4489501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9" name="Straight Connector 528"/>
          <p:cNvCxnSpPr/>
          <p:nvPr/>
        </p:nvCxnSpPr>
        <p:spPr>
          <a:xfrm>
            <a:off x="4666649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0" name="Straight Connector 529"/>
          <p:cNvCxnSpPr/>
          <p:nvPr/>
        </p:nvCxnSpPr>
        <p:spPr>
          <a:xfrm flipV="1">
            <a:off x="4666649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1" name="Straight Connector 530"/>
          <p:cNvCxnSpPr/>
          <p:nvPr/>
        </p:nvCxnSpPr>
        <p:spPr>
          <a:xfrm>
            <a:off x="4475865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32" name="Oval 531"/>
          <p:cNvSpPr/>
          <p:nvPr/>
        </p:nvSpPr>
        <p:spPr>
          <a:xfrm>
            <a:off x="4958945" y="5380180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3" name="Straight Connector 532"/>
          <p:cNvCxnSpPr/>
          <p:nvPr/>
        </p:nvCxnSpPr>
        <p:spPr>
          <a:xfrm>
            <a:off x="5176244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4" name="Straight Connector 533"/>
          <p:cNvCxnSpPr/>
          <p:nvPr/>
        </p:nvCxnSpPr>
        <p:spPr>
          <a:xfrm flipH="1">
            <a:off x="5002379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5" name="Straight Connector 534"/>
          <p:cNvCxnSpPr/>
          <p:nvPr/>
        </p:nvCxnSpPr>
        <p:spPr>
          <a:xfrm>
            <a:off x="5179527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6" name="Straight Connector 535"/>
          <p:cNvCxnSpPr/>
          <p:nvPr/>
        </p:nvCxnSpPr>
        <p:spPr>
          <a:xfrm flipV="1">
            <a:off x="5179527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7" name="Straight Connector 536"/>
          <p:cNvCxnSpPr/>
          <p:nvPr/>
        </p:nvCxnSpPr>
        <p:spPr>
          <a:xfrm>
            <a:off x="4988743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38" name="Oval 537"/>
          <p:cNvSpPr/>
          <p:nvPr/>
        </p:nvSpPr>
        <p:spPr>
          <a:xfrm>
            <a:off x="5475859" y="5380180"/>
            <a:ext cx="408841" cy="4378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9" name="Straight Connector 538"/>
          <p:cNvCxnSpPr/>
          <p:nvPr/>
        </p:nvCxnSpPr>
        <p:spPr>
          <a:xfrm>
            <a:off x="5693158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0" name="Straight Connector 539"/>
          <p:cNvCxnSpPr/>
          <p:nvPr/>
        </p:nvCxnSpPr>
        <p:spPr>
          <a:xfrm flipH="1">
            <a:off x="5519293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1" name="Straight Connector 540"/>
          <p:cNvCxnSpPr/>
          <p:nvPr/>
        </p:nvCxnSpPr>
        <p:spPr>
          <a:xfrm>
            <a:off x="5696441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2" name="Straight Connector 541"/>
          <p:cNvCxnSpPr/>
          <p:nvPr/>
        </p:nvCxnSpPr>
        <p:spPr>
          <a:xfrm flipV="1">
            <a:off x="5696441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3" name="Straight Connector 542"/>
          <p:cNvCxnSpPr/>
          <p:nvPr/>
        </p:nvCxnSpPr>
        <p:spPr>
          <a:xfrm>
            <a:off x="5505657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44" name="Oval 543"/>
          <p:cNvSpPr/>
          <p:nvPr/>
        </p:nvSpPr>
        <p:spPr>
          <a:xfrm>
            <a:off x="6005651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5" name="Straight Connector 544"/>
          <p:cNvCxnSpPr/>
          <p:nvPr/>
        </p:nvCxnSpPr>
        <p:spPr>
          <a:xfrm>
            <a:off x="6222950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flipH="1">
            <a:off x="6049085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>
            <a:off x="6226233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 flipV="1">
            <a:off x="6226233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>
            <a:off x="6035449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0" name="Oval 549"/>
          <p:cNvSpPr/>
          <p:nvPr/>
        </p:nvSpPr>
        <p:spPr>
          <a:xfrm>
            <a:off x="6591756" y="536300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1" name="Straight Connector 550"/>
          <p:cNvCxnSpPr/>
          <p:nvPr/>
        </p:nvCxnSpPr>
        <p:spPr>
          <a:xfrm>
            <a:off x="6809055" y="581806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 flipH="1">
            <a:off x="6635190" y="610968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>
            <a:off x="6812338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 flipV="1">
            <a:off x="6812338" y="576253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>
            <a:off x="6621554" y="581806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6" name="Oval 555"/>
          <p:cNvSpPr/>
          <p:nvPr/>
        </p:nvSpPr>
        <p:spPr>
          <a:xfrm>
            <a:off x="7237340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7" name="Straight Connector 556"/>
          <p:cNvCxnSpPr/>
          <p:nvPr/>
        </p:nvCxnSpPr>
        <p:spPr>
          <a:xfrm>
            <a:off x="7454639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 flipH="1">
            <a:off x="7280774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>
            <a:off x="7457922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 flipV="1">
            <a:off x="7457922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>
            <a:off x="7267138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2" name="Oval 561"/>
          <p:cNvSpPr/>
          <p:nvPr/>
        </p:nvSpPr>
        <p:spPr>
          <a:xfrm>
            <a:off x="7823450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3" name="Straight Connector 562"/>
          <p:cNvCxnSpPr/>
          <p:nvPr/>
        </p:nvCxnSpPr>
        <p:spPr>
          <a:xfrm>
            <a:off x="8040749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 flipH="1">
            <a:off x="7866884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>
            <a:off x="8044032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 flipV="1">
            <a:off x="8044032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>
            <a:off x="7853248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8" name="Oval 567"/>
          <p:cNvSpPr/>
          <p:nvPr/>
        </p:nvSpPr>
        <p:spPr>
          <a:xfrm>
            <a:off x="8414732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9" name="Straight Connector 568"/>
          <p:cNvCxnSpPr/>
          <p:nvPr/>
        </p:nvCxnSpPr>
        <p:spPr>
          <a:xfrm>
            <a:off x="8632031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 flipH="1">
            <a:off x="8458166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>
            <a:off x="8635314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 flipV="1">
            <a:off x="8635314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/>
          <p:nvPr/>
        </p:nvCxnSpPr>
        <p:spPr>
          <a:xfrm>
            <a:off x="8444530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4" name="Oval 573"/>
          <p:cNvSpPr/>
          <p:nvPr/>
        </p:nvSpPr>
        <p:spPr>
          <a:xfrm>
            <a:off x="8988339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5" name="Straight Connector 574"/>
          <p:cNvCxnSpPr/>
          <p:nvPr/>
        </p:nvCxnSpPr>
        <p:spPr>
          <a:xfrm>
            <a:off x="9205638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6" name="Straight Connector 575"/>
          <p:cNvCxnSpPr/>
          <p:nvPr/>
        </p:nvCxnSpPr>
        <p:spPr>
          <a:xfrm flipH="1">
            <a:off x="9031773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>
            <a:off x="9208921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flipV="1">
            <a:off x="9208921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>
            <a:off x="9018137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0" name="Oval 579"/>
          <p:cNvSpPr/>
          <p:nvPr/>
        </p:nvSpPr>
        <p:spPr>
          <a:xfrm>
            <a:off x="9605380" y="536300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1" name="Straight Connector 580"/>
          <p:cNvCxnSpPr/>
          <p:nvPr/>
        </p:nvCxnSpPr>
        <p:spPr>
          <a:xfrm>
            <a:off x="9822679" y="581806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2" name="Straight Connector 581"/>
          <p:cNvCxnSpPr/>
          <p:nvPr/>
        </p:nvCxnSpPr>
        <p:spPr>
          <a:xfrm flipH="1">
            <a:off x="9648814" y="610968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>
            <a:off x="9825962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 flipV="1">
            <a:off x="9825962" y="576253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5" name="Straight Connector 584"/>
          <p:cNvCxnSpPr/>
          <p:nvPr/>
        </p:nvCxnSpPr>
        <p:spPr>
          <a:xfrm>
            <a:off x="9635178" y="581806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6" name="Oval 585"/>
          <p:cNvSpPr/>
          <p:nvPr/>
        </p:nvSpPr>
        <p:spPr>
          <a:xfrm>
            <a:off x="10189211" y="536300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7" name="Straight Connector 586"/>
          <p:cNvCxnSpPr/>
          <p:nvPr/>
        </p:nvCxnSpPr>
        <p:spPr>
          <a:xfrm>
            <a:off x="10406510" y="581806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/>
          <p:nvPr/>
        </p:nvCxnSpPr>
        <p:spPr>
          <a:xfrm flipH="1">
            <a:off x="10232645" y="610968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Straight Connector 588"/>
          <p:cNvCxnSpPr/>
          <p:nvPr/>
        </p:nvCxnSpPr>
        <p:spPr>
          <a:xfrm>
            <a:off x="10409793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0" name="Straight Connector 589"/>
          <p:cNvCxnSpPr/>
          <p:nvPr/>
        </p:nvCxnSpPr>
        <p:spPr>
          <a:xfrm flipV="1">
            <a:off x="10409793" y="576253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1" name="Straight Connector 590"/>
          <p:cNvCxnSpPr/>
          <p:nvPr/>
        </p:nvCxnSpPr>
        <p:spPr>
          <a:xfrm>
            <a:off x="10219009" y="581806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2" name="Oval 591"/>
          <p:cNvSpPr/>
          <p:nvPr/>
        </p:nvSpPr>
        <p:spPr>
          <a:xfrm>
            <a:off x="10702089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3" name="Straight Connector 592"/>
          <p:cNvCxnSpPr/>
          <p:nvPr/>
        </p:nvCxnSpPr>
        <p:spPr>
          <a:xfrm>
            <a:off x="10919388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4" name="Straight Connector 593"/>
          <p:cNvCxnSpPr/>
          <p:nvPr/>
        </p:nvCxnSpPr>
        <p:spPr>
          <a:xfrm flipH="1">
            <a:off x="10745523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5" name="Straight Connector 594"/>
          <p:cNvCxnSpPr/>
          <p:nvPr/>
        </p:nvCxnSpPr>
        <p:spPr>
          <a:xfrm>
            <a:off x="10922671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6" name="Straight Connector 595"/>
          <p:cNvCxnSpPr/>
          <p:nvPr/>
        </p:nvCxnSpPr>
        <p:spPr>
          <a:xfrm flipV="1">
            <a:off x="10922671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Straight Connector 596"/>
          <p:cNvCxnSpPr/>
          <p:nvPr/>
        </p:nvCxnSpPr>
        <p:spPr>
          <a:xfrm>
            <a:off x="10731887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8" name="Oval 597"/>
          <p:cNvSpPr/>
          <p:nvPr/>
        </p:nvSpPr>
        <p:spPr>
          <a:xfrm>
            <a:off x="11219003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9" name="Straight Connector 598"/>
          <p:cNvCxnSpPr/>
          <p:nvPr/>
        </p:nvCxnSpPr>
        <p:spPr>
          <a:xfrm>
            <a:off x="11436302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>
          <a:xfrm flipH="1">
            <a:off x="11262437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1" name="Straight Connector 600"/>
          <p:cNvCxnSpPr/>
          <p:nvPr/>
        </p:nvCxnSpPr>
        <p:spPr>
          <a:xfrm>
            <a:off x="11439585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2" name="Straight Connector 601"/>
          <p:cNvCxnSpPr/>
          <p:nvPr/>
        </p:nvCxnSpPr>
        <p:spPr>
          <a:xfrm flipV="1">
            <a:off x="11439585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3" name="Straight Connector 602"/>
          <p:cNvCxnSpPr/>
          <p:nvPr/>
        </p:nvCxnSpPr>
        <p:spPr>
          <a:xfrm>
            <a:off x="11248801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2223" y="167425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39522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65657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2805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2805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2021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" name="Oval 9"/>
          <p:cNvSpPr/>
          <p:nvPr/>
        </p:nvSpPr>
        <p:spPr>
          <a:xfrm>
            <a:off x="888765" y="167425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06064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32199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9347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09347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8563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" name="Oval 15"/>
          <p:cNvSpPr/>
          <p:nvPr/>
        </p:nvSpPr>
        <p:spPr>
          <a:xfrm>
            <a:off x="1534349" y="184604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751648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77783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54931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754931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64147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2" name="Oval 21"/>
          <p:cNvSpPr/>
          <p:nvPr/>
        </p:nvSpPr>
        <p:spPr>
          <a:xfrm>
            <a:off x="2120459" y="184604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337758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63893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41041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341041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50257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" name="Oval 27"/>
          <p:cNvSpPr/>
          <p:nvPr/>
        </p:nvSpPr>
        <p:spPr>
          <a:xfrm>
            <a:off x="2711741" y="184604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29040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755175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32323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932323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41539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4" name="Oval 33"/>
          <p:cNvSpPr/>
          <p:nvPr/>
        </p:nvSpPr>
        <p:spPr>
          <a:xfrm>
            <a:off x="3285348" y="184604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3502647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328782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05930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505930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315146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0" name="Oval 39"/>
          <p:cNvSpPr/>
          <p:nvPr/>
        </p:nvSpPr>
        <p:spPr>
          <a:xfrm>
            <a:off x="3902389" y="167425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4119688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945823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22971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122971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32187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6" name="Oval 45"/>
          <p:cNvSpPr/>
          <p:nvPr/>
        </p:nvSpPr>
        <p:spPr>
          <a:xfrm>
            <a:off x="4486220" y="167425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4703519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529654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06802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706802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516018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" name="Oval 51"/>
          <p:cNvSpPr/>
          <p:nvPr/>
        </p:nvSpPr>
        <p:spPr>
          <a:xfrm>
            <a:off x="4999098" y="184604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5216397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042532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19680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219680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028896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8" name="Oval 57"/>
          <p:cNvSpPr/>
          <p:nvPr/>
        </p:nvSpPr>
        <p:spPr>
          <a:xfrm>
            <a:off x="5516012" y="184604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5733311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559446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36594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736594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545810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4" name="Oval 63"/>
          <p:cNvSpPr/>
          <p:nvPr/>
        </p:nvSpPr>
        <p:spPr>
          <a:xfrm>
            <a:off x="6045804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6263103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089238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66386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266386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075602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6631909" y="16742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6849208" y="62248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675343" y="91410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852491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852491" y="56696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661707" y="62248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7277493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7494792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7320927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498075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7498075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307291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7863603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8080902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7907037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084185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8084185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893401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8454885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8672184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8498319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675467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8675467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484683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9028492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9245791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9071926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249074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9249074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058290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9645533" y="16742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9862832" y="62248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9688967" y="91410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9866115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9866115" y="56696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9675331" y="62248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10229364" y="16742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10446663" y="62248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10272798" y="91410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0449946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10449946" y="56696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0259162" y="62248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10742242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10959541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10785676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0962824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10962824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772040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11259156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11476455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11302590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1479738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11479738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1288954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22222" y="1495375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>
            <a:off x="439521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265656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42804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442804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52020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0" name="Oval 129"/>
          <p:cNvSpPr/>
          <p:nvPr/>
        </p:nvSpPr>
        <p:spPr>
          <a:xfrm>
            <a:off x="888764" y="1495375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/>
          <p:nvPr/>
        </p:nvCxnSpPr>
        <p:spPr>
          <a:xfrm>
            <a:off x="1106063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932198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109346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1109346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918562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6" name="Oval 135"/>
          <p:cNvSpPr/>
          <p:nvPr/>
        </p:nvSpPr>
        <p:spPr>
          <a:xfrm>
            <a:off x="1534348" y="1512554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/>
          <p:cNvCxnSpPr/>
          <p:nvPr/>
        </p:nvCxnSpPr>
        <p:spPr>
          <a:xfrm>
            <a:off x="1751647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1577782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754930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1754930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564146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2" name="Oval 141"/>
          <p:cNvSpPr/>
          <p:nvPr/>
        </p:nvSpPr>
        <p:spPr>
          <a:xfrm>
            <a:off x="2120458" y="1512554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2337757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163892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2341040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2341040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2150256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8" name="Oval 147"/>
          <p:cNvSpPr/>
          <p:nvPr/>
        </p:nvSpPr>
        <p:spPr>
          <a:xfrm>
            <a:off x="2711740" y="1512554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/>
          <p:nvPr/>
        </p:nvCxnSpPr>
        <p:spPr>
          <a:xfrm>
            <a:off x="2929039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755174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2932322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2932322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2741538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4" name="Oval 153"/>
          <p:cNvSpPr/>
          <p:nvPr/>
        </p:nvSpPr>
        <p:spPr>
          <a:xfrm>
            <a:off x="3285347" y="1512554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3502646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3328781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3505929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3505929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3315145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0" name="Oval 159"/>
          <p:cNvSpPr/>
          <p:nvPr/>
        </p:nvSpPr>
        <p:spPr>
          <a:xfrm>
            <a:off x="3902388" y="1495375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4119687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3945822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4122970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4122970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932186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6" name="Oval 165"/>
          <p:cNvSpPr/>
          <p:nvPr/>
        </p:nvSpPr>
        <p:spPr>
          <a:xfrm>
            <a:off x="4486219" y="1495375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/>
          <p:nvPr/>
        </p:nvCxnSpPr>
        <p:spPr>
          <a:xfrm>
            <a:off x="4703518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4529653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706801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4706801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516017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2" name="Oval 171"/>
          <p:cNvSpPr/>
          <p:nvPr/>
        </p:nvSpPr>
        <p:spPr>
          <a:xfrm>
            <a:off x="4999097" y="1512554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/>
          <p:nvPr/>
        </p:nvCxnSpPr>
        <p:spPr>
          <a:xfrm>
            <a:off x="5216396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5042531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5219679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219679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5028895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Oval 177"/>
          <p:cNvSpPr/>
          <p:nvPr/>
        </p:nvSpPr>
        <p:spPr>
          <a:xfrm>
            <a:off x="5516011" y="1512554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/>
          <p:nvPr/>
        </p:nvCxnSpPr>
        <p:spPr>
          <a:xfrm>
            <a:off x="5733310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5559445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736593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5736593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5545809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4" name="Oval 183"/>
          <p:cNvSpPr/>
          <p:nvPr/>
        </p:nvSpPr>
        <p:spPr>
          <a:xfrm>
            <a:off x="6045803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184"/>
          <p:cNvCxnSpPr/>
          <p:nvPr/>
        </p:nvCxnSpPr>
        <p:spPr>
          <a:xfrm>
            <a:off x="6263102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6089237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6266385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6266385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6075601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6631908" y="149537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/>
          <p:nvPr/>
        </p:nvCxnSpPr>
        <p:spPr>
          <a:xfrm>
            <a:off x="6849207" y="195043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6675342" y="224205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852490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6852490" y="189491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6661706" y="195043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>
            <a:off x="7277492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/>
          <p:cNvCxnSpPr/>
          <p:nvPr/>
        </p:nvCxnSpPr>
        <p:spPr>
          <a:xfrm>
            <a:off x="7494791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>
            <a:off x="7320926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7498074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7498074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7307290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Oval 201"/>
          <p:cNvSpPr/>
          <p:nvPr/>
        </p:nvSpPr>
        <p:spPr>
          <a:xfrm>
            <a:off x="7863602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Connector 202"/>
          <p:cNvCxnSpPr/>
          <p:nvPr/>
        </p:nvCxnSpPr>
        <p:spPr>
          <a:xfrm>
            <a:off x="8080901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7907036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8084184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V="1">
            <a:off x="8084184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7893400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Oval 207"/>
          <p:cNvSpPr/>
          <p:nvPr/>
        </p:nvSpPr>
        <p:spPr>
          <a:xfrm>
            <a:off x="8454884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Connector 208"/>
          <p:cNvCxnSpPr/>
          <p:nvPr/>
        </p:nvCxnSpPr>
        <p:spPr>
          <a:xfrm>
            <a:off x="8672183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8498318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8675466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8675466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8484682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Oval 213"/>
          <p:cNvSpPr/>
          <p:nvPr/>
        </p:nvSpPr>
        <p:spPr>
          <a:xfrm>
            <a:off x="9028491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9245790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>
            <a:off x="9071925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9249073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V="1">
            <a:off x="9249073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9058289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0" name="Oval 219"/>
          <p:cNvSpPr/>
          <p:nvPr/>
        </p:nvSpPr>
        <p:spPr>
          <a:xfrm>
            <a:off x="9645532" y="149537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Connector 220"/>
          <p:cNvCxnSpPr/>
          <p:nvPr/>
        </p:nvCxnSpPr>
        <p:spPr>
          <a:xfrm>
            <a:off x="9862831" y="195043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>
            <a:off x="9688966" y="224205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9866114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9866114" y="189491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9675330" y="195043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6" name="Oval 225"/>
          <p:cNvSpPr/>
          <p:nvPr/>
        </p:nvSpPr>
        <p:spPr>
          <a:xfrm>
            <a:off x="10229363" y="149537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7" name="Straight Connector 226"/>
          <p:cNvCxnSpPr/>
          <p:nvPr/>
        </p:nvCxnSpPr>
        <p:spPr>
          <a:xfrm>
            <a:off x="10446662" y="195043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>
            <a:off x="10272797" y="224205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10449945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10449945" y="189491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10259161" y="195043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2" name="Oval 231"/>
          <p:cNvSpPr/>
          <p:nvPr/>
        </p:nvSpPr>
        <p:spPr>
          <a:xfrm>
            <a:off x="10742241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Connector 232"/>
          <p:cNvCxnSpPr/>
          <p:nvPr/>
        </p:nvCxnSpPr>
        <p:spPr>
          <a:xfrm>
            <a:off x="10959540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>
            <a:off x="10785675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10962823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V="1">
            <a:off x="10962823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10772039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Oval 237"/>
          <p:cNvSpPr/>
          <p:nvPr/>
        </p:nvSpPr>
        <p:spPr>
          <a:xfrm>
            <a:off x="11259155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9" name="Straight Connector 238"/>
          <p:cNvCxnSpPr/>
          <p:nvPr/>
        </p:nvCxnSpPr>
        <p:spPr>
          <a:xfrm>
            <a:off x="11476454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>
            <a:off x="11302589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11479737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V="1">
            <a:off x="11479737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11288953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4" name="Oval 243"/>
          <p:cNvSpPr/>
          <p:nvPr/>
        </p:nvSpPr>
        <p:spPr>
          <a:xfrm>
            <a:off x="182071" y="2866094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/>
          <p:nvPr/>
        </p:nvCxnSpPr>
        <p:spPr>
          <a:xfrm>
            <a:off x="399370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6" name="Straight Connector 245"/>
          <p:cNvCxnSpPr/>
          <p:nvPr/>
        </p:nvCxnSpPr>
        <p:spPr>
          <a:xfrm flipH="1">
            <a:off x="225505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402653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8" name="Straight Connector 247"/>
          <p:cNvCxnSpPr/>
          <p:nvPr/>
        </p:nvCxnSpPr>
        <p:spPr>
          <a:xfrm flipV="1">
            <a:off x="402653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11869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0" name="Oval 249"/>
          <p:cNvSpPr/>
          <p:nvPr/>
        </p:nvSpPr>
        <p:spPr>
          <a:xfrm>
            <a:off x="848613" y="2866094"/>
            <a:ext cx="408841" cy="437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Connector 250"/>
          <p:cNvCxnSpPr/>
          <p:nvPr/>
        </p:nvCxnSpPr>
        <p:spPr>
          <a:xfrm>
            <a:off x="1065912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2" name="Straight Connector 251"/>
          <p:cNvCxnSpPr/>
          <p:nvPr/>
        </p:nvCxnSpPr>
        <p:spPr>
          <a:xfrm flipH="1">
            <a:off x="892047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1069195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4" name="Straight Connector 253"/>
          <p:cNvCxnSpPr/>
          <p:nvPr/>
        </p:nvCxnSpPr>
        <p:spPr>
          <a:xfrm flipV="1">
            <a:off x="1069195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878411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6" name="Oval 255"/>
          <p:cNvSpPr/>
          <p:nvPr/>
        </p:nvSpPr>
        <p:spPr>
          <a:xfrm>
            <a:off x="1494197" y="2883273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7" name="Straight Connector 256"/>
          <p:cNvCxnSpPr/>
          <p:nvPr/>
        </p:nvCxnSpPr>
        <p:spPr>
          <a:xfrm>
            <a:off x="1711496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8" name="Straight Connector 257"/>
          <p:cNvCxnSpPr/>
          <p:nvPr/>
        </p:nvCxnSpPr>
        <p:spPr>
          <a:xfrm flipH="1">
            <a:off x="1537631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1714779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0" name="Straight Connector 259"/>
          <p:cNvCxnSpPr/>
          <p:nvPr/>
        </p:nvCxnSpPr>
        <p:spPr>
          <a:xfrm flipV="1">
            <a:off x="1714779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1523995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62" name="Oval 261"/>
          <p:cNvSpPr/>
          <p:nvPr/>
        </p:nvSpPr>
        <p:spPr>
          <a:xfrm>
            <a:off x="2080307" y="2883273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3" name="Straight Connector 262"/>
          <p:cNvCxnSpPr/>
          <p:nvPr/>
        </p:nvCxnSpPr>
        <p:spPr>
          <a:xfrm>
            <a:off x="2297606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4" name="Straight Connector 263"/>
          <p:cNvCxnSpPr/>
          <p:nvPr/>
        </p:nvCxnSpPr>
        <p:spPr>
          <a:xfrm flipH="1">
            <a:off x="2123741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2300889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6" name="Straight Connector 265"/>
          <p:cNvCxnSpPr/>
          <p:nvPr/>
        </p:nvCxnSpPr>
        <p:spPr>
          <a:xfrm flipV="1">
            <a:off x="2300889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110105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68" name="Oval 267"/>
          <p:cNvSpPr/>
          <p:nvPr/>
        </p:nvSpPr>
        <p:spPr>
          <a:xfrm>
            <a:off x="2671589" y="2883273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9" name="Straight Connector 268"/>
          <p:cNvCxnSpPr/>
          <p:nvPr/>
        </p:nvCxnSpPr>
        <p:spPr>
          <a:xfrm>
            <a:off x="2888888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0" name="Straight Connector 269"/>
          <p:cNvCxnSpPr/>
          <p:nvPr/>
        </p:nvCxnSpPr>
        <p:spPr>
          <a:xfrm flipH="1">
            <a:off x="2715023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892171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2" name="Straight Connector 271"/>
          <p:cNvCxnSpPr/>
          <p:nvPr/>
        </p:nvCxnSpPr>
        <p:spPr>
          <a:xfrm flipV="1">
            <a:off x="2892171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701387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74" name="Oval 273"/>
          <p:cNvSpPr/>
          <p:nvPr/>
        </p:nvSpPr>
        <p:spPr>
          <a:xfrm>
            <a:off x="3245196" y="2883273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5" name="Straight Connector 274"/>
          <p:cNvCxnSpPr/>
          <p:nvPr/>
        </p:nvCxnSpPr>
        <p:spPr>
          <a:xfrm>
            <a:off x="3462495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3288630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3465778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8" name="Straight Connector 277"/>
          <p:cNvCxnSpPr/>
          <p:nvPr/>
        </p:nvCxnSpPr>
        <p:spPr>
          <a:xfrm flipV="1">
            <a:off x="3465778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3274994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0" name="Oval 279"/>
          <p:cNvSpPr/>
          <p:nvPr/>
        </p:nvSpPr>
        <p:spPr>
          <a:xfrm>
            <a:off x="3862237" y="286609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1" name="Straight Connector 280"/>
          <p:cNvCxnSpPr/>
          <p:nvPr/>
        </p:nvCxnSpPr>
        <p:spPr>
          <a:xfrm>
            <a:off x="4079536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3905671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4082819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4082819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3892035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6" name="Oval 285"/>
          <p:cNvSpPr/>
          <p:nvPr/>
        </p:nvSpPr>
        <p:spPr>
          <a:xfrm>
            <a:off x="4446068" y="2866094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7" name="Straight Connector 286"/>
          <p:cNvCxnSpPr/>
          <p:nvPr/>
        </p:nvCxnSpPr>
        <p:spPr>
          <a:xfrm>
            <a:off x="4663367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8" name="Straight Connector 287"/>
          <p:cNvCxnSpPr/>
          <p:nvPr/>
        </p:nvCxnSpPr>
        <p:spPr>
          <a:xfrm flipH="1">
            <a:off x="4489502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4666650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0" name="Straight Connector 289"/>
          <p:cNvCxnSpPr/>
          <p:nvPr/>
        </p:nvCxnSpPr>
        <p:spPr>
          <a:xfrm flipV="1">
            <a:off x="4666650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4475866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92" name="Oval 291"/>
          <p:cNvSpPr/>
          <p:nvPr/>
        </p:nvSpPr>
        <p:spPr>
          <a:xfrm>
            <a:off x="4958946" y="2883273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3" name="Straight Connector 292"/>
          <p:cNvCxnSpPr/>
          <p:nvPr/>
        </p:nvCxnSpPr>
        <p:spPr>
          <a:xfrm>
            <a:off x="5176245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4" name="Straight Connector 293"/>
          <p:cNvCxnSpPr/>
          <p:nvPr/>
        </p:nvCxnSpPr>
        <p:spPr>
          <a:xfrm flipH="1">
            <a:off x="5002380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5179528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6" name="Straight Connector 295"/>
          <p:cNvCxnSpPr/>
          <p:nvPr/>
        </p:nvCxnSpPr>
        <p:spPr>
          <a:xfrm flipV="1">
            <a:off x="5179528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4988744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98" name="Oval 297"/>
          <p:cNvSpPr/>
          <p:nvPr/>
        </p:nvSpPr>
        <p:spPr>
          <a:xfrm>
            <a:off x="5475860" y="2883273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9" name="Straight Connector 298"/>
          <p:cNvCxnSpPr/>
          <p:nvPr/>
        </p:nvCxnSpPr>
        <p:spPr>
          <a:xfrm>
            <a:off x="5693159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0" name="Straight Connector 299"/>
          <p:cNvCxnSpPr/>
          <p:nvPr/>
        </p:nvCxnSpPr>
        <p:spPr>
          <a:xfrm flipH="1">
            <a:off x="5519294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5696442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2" name="Straight Connector 301"/>
          <p:cNvCxnSpPr/>
          <p:nvPr/>
        </p:nvCxnSpPr>
        <p:spPr>
          <a:xfrm flipV="1">
            <a:off x="5696442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5505658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04" name="Oval 303"/>
          <p:cNvSpPr/>
          <p:nvPr/>
        </p:nvSpPr>
        <p:spPr>
          <a:xfrm>
            <a:off x="6005652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5" name="Straight Connector 304"/>
          <p:cNvCxnSpPr/>
          <p:nvPr/>
        </p:nvCxnSpPr>
        <p:spPr>
          <a:xfrm>
            <a:off x="6222951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 flipH="1">
            <a:off x="6049086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226234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6226234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035450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0" name="Oval 309"/>
          <p:cNvSpPr/>
          <p:nvPr/>
        </p:nvSpPr>
        <p:spPr>
          <a:xfrm>
            <a:off x="6591757" y="286609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1" name="Straight Connector 310"/>
          <p:cNvCxnSpPr/>
          <p:nvPr/>
        </p:nvCxnSpPr>
        <p:spPr>
          <a:xfrm>
            <a:off x="6809056" y="332115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flipH="1">
            <a:off x="6635191" y="361277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6812339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flipV="1">
            <a:off x="6812339" y="326563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6621555" y="332115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6" name="Oval 315"/>
          <p:cNvSpPr/>
          <p:nvPr/>
        </p:nvSpPr>
        <p:spPr>
          <a:xfrm>
            <a:off x="7237341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/>
          <p:cNvCxnSpPr/>
          <p:nvPr/>
        </p:nvCxnSpPr>
        <p:spPr>
          <a:xfrm>
            <a:off x="7454640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H="1">
            <a:off x="7280775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7457923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flipV="1">
            <a:off x="7457923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7267139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2" name="Oval 321"/>
          <p:cNvSpPr/>
          <p:nvPr/>
        </p:nvSpPr>
        <p:spPr>
          <a:xfrm>
            <a:off x="7823451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3" name="Straight Connector 322"/>
          <p:cNvCxnSpPr/>
          <p:nvPr/>
        </p:nvCxnSpPr>
        <p:spPr>
          <a:xfrm>
            <a:off x="8040750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H="1">
            <a:off x="7866885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8044033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V="1">
            <a:off x="8044033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7853249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8" name="Oval 327"/>
          <p:cNvSpPr/>
          <p:nvPr/>
        </p:nvSpPr>
        <p:spPr>
          <a:xfrm>
            <a:off x="8414733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9" name="Straight Connector 328"/>
          <p:cNvCxnSpPr/>
          <p:nvPr/>
        </p:nvCxnSpPr>
        <p:spPr>
          <a:xfrm>
            <a:off x="8632032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flipH="1">
            <a:off x="8458167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8635315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flipV="1">
            <a:off x="8635315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8444531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4" name="Oval 333"/>
          <p:cNvSpPr/>
          <p:nvPr/>
        </p:nvSpPr>
        <p:spPr>
          <a:xfrm>
            <a:off x="8988340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Straight Connector 334"/>
          <p:cNvCxnSpPr/>
          <p:nvPr/>
        </p:nvCxnSpPr>
        <p:spPr>
          <a:xfrm>
            <a:off x="9205639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flipH="1">
            <a:off x="9031774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9208922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flipV="1">
            <a:off x="9208922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9018138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0" name="Oval 339"/>
          <p:cNvSpPr/>
          <p:nvPr/>
        </p:nvSpPr>
        <p:spPr>
          <a:xfrm>
            <a:off x="9605381" y="286609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1" name="Straight Connector 340"/>
          <p:cNvCxnSpPr/>
          <p:nvPr/>
        </p:nvCxnSpPr>
        <p:spPr>
          <a:xfrm>
            <a:off x="9822680" y="332115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H="1">
            <a:off x="9648815" y="361277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9825963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9825963" y="326563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9635179" y="332115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6" name="Oval 345"/>
          <p:cNvSpPr/>
          <p:nvPr/>
        </p:nvSpPr>
        <p:spPr>
          <a:xfrm>
            <a:off x="10189212" y="286609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Straight Connector 346"/>
          <p:cNvCxnSpPr/>
          <p:nvPr/>
        </p:nvCxnSpPr>
        <p:spPr>
          <a:xfrm>
            <a:off x="10406511" y="332115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 flipH="1">
            <a:off x="10232646" y="361277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10409794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flipV="1">
            <a:off x="10409794" y="326563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10219010" y="332115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2" name="Oval 351"/>
          <p:cNvSpPr/>
          <p:nvPr/>
        </p:nvSpPr>
        <p:spPr>
          <a:xfrm>
            <a:off x="10702090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3" name="Straight Connector 352"/>
          <p:cNvCxnSpPr/>
          <p:nvPr/>
        </p:nvCxnSpPr>
        <p:spPr>
          <a:xfrm>
            <a:off x="10919389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flipH="1">
            <a:off x="10745524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10922672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 flipV="1">
            <a:off x="10922672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10731888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" name="Oval 357"/>
          <p:cNvSpPr/>
          <p:nvPr/>
        </p:nvSpPr>
        <p:spPr>
          <a:xfrm>
            <a:off x="11219004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9" name="Straight Connector 358"/>
          <p:cNvCxnSpPr/>
          <p:nvPr/>
        </p:nvCxnSpPr>
        <p:spPr>
          <a:xfrm>
            <a:off x="11436303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flipH="1">
            <a:off x="11262438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11439586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flipV="1">
            <a:off x="11439586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>
            <a:off x="11248802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4" name="Oval 363"/>
          <p:cNvSpPr/>
          <p:nvPr/>
        </p:nvSpPr>
        <p:spPr>
          <a:xfrm>
            <a:off x="156315" y="408214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5" name="Straight Connector 364"/>
          <p:cNvCxnSpPr/>
          <p:nvPr/>
        </p:nvCxnSpPr>
        <p:spPr>
          <a:xfrm>
            <a:off x="373614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6" name="Straight Connector 365"/>
          <p:cNvCxnSpPr/>
          <p:nvPr/>
        </p:nvCxnSpPr>
        <p:spPr>
          <a:xfrm flipH="1">
            <a:off x="199749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7" name="Straight Connector 366"/>
          <p:cNvCxnSpPr/>
          <p:nvPr/>
        </p:nvCxnSpPr>
        <p:spPr>
          <a:xfrm>
            <a:off x="376897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8" name="Straight Connector 367"/>
          <p:cNvCxnSpPr/>
          <p:nvPr/>
        </p:nvCxnSpPr>
        <p:spPr>
          <a:xfrm flipV="1">
            <a:off x="376897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9" name="Straight Connector 368"/>
          <p:cNvCxnSpPr/>
          <p:nvPr/>
        </p:nvCxnSpPr>
        <p:spPr>
          <a:xfrm>
            <a:off x="186113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0" name="Oval 369"/>
          <p:cNvSpPr/>
          <p:nvPr/>
        </p:nvSpPr>
        <p:spPr>
          <a:xfrm>
            <a:off x="822857" y="408214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1" name="Straight Connector 370"/>
          <p:cNvCxnSpPr/>
          <p:nvPr/>
        </p:nvCxnSpPr>
        <p:spPr>
          <a:xfrm>
            <a:off x="1040156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2" name="Straight Connector 371"/>
          <p:cNvCxnSpPr/>
          <p:nvPr/>
        </p:nvCxnSpPr>
        <p:spPr>
          <a:xfrm flipH="1">
            <a:off x="866291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1043439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4" name="Straight Connector 373"/>
          <p:cNvCxnSpPr/>
          <p:nvPr/>
        </p:nvCxnSpPr>
        <p:spPr>
          <a:xfrm flipV="1">
            <a:off x="1043439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852655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6" name="Oval 375"/>
          <p:cNvSpPr/>
          <p:nvPr/>
        </p:nvSpPr>
        <p:spPr>
          <a:xfrm>
            <a:off x="1468441" y="409932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7" name="Straight Connector 376"/>
          <p:cNvCxnSpPr/>
          <p:nvPr/>
        </p:nvCxnSpPr>
        <p:spPr>
          <a:xfrm>
            <a:off x="1685740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8" name="Straight Connector 377"/>
          <p:cNvCxnSpPr/>
          <p:nvPr/>
        </p:nvCxnSpPr>
        <p:spPr>
          <a:xfrm flipH="1">
            <a:off x="1511875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1689023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0" name="Straight Connector 379"/>
          <p:cNvCxnSpPr/>
          <p:nvPr/>
        </p:nvCxnSpPr>
        <p:spPr>
          <a:xfrm flipV="1">
            <a:off x="1689023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1498239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82" name="Oval 381"/>
          <p:cNvSpPr/>
          <p:nvPr/>
        </p:nvSpPr>
        <p:spPr>
          <a:xfrm>
            <a:off x="2054551" y="409932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3" name="Straight Connector 382"/>
          <p:cNvCxnSpPr/>
          <p:nvPr/>
        </p:nvCxnSpPr>
        <p:spPr>
          <a:xfrm>
            <a:off x="2271850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4" name="Straight Connector 383"/>
          <p:cNvCxnSpPr/>
          <p:nvPr/>
        </p:nvCxnSpPr>
        <p:spPr>
          <a:xfrm flipH="1">
            <a:off x="2097985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2275133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6" name="Straight Connector 385"/>
          <p:cNvCxnSpPr/>
          <p:nvPr/>
        </p:nvCxnSpPr>
        <p:spPr>
          <a:xfrm flipV="1">
            <a:off x="2275133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2084349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88" name="Oval 387"/>
          <p:cNvSpPr/>
          <p:nvPr/>
        </p:nvSpPr>
        <p:spPr>
          <a:xfrm>
            <a:off x="2645833" y="409932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9" name="Straight Connector 388"/>
          <p:cNvCxnSpPr/>
          <p:nvPr/>
        </p:nvCxnSpPr>
        <p:spPr>
          <a:xfrm>
            <a:off x="2863132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0" name="Straight Connector 389"/>
          <p:cNvCxnSpPr/>
          <p:nvPr/>
        </p:nvCxnSpPr>
        <p:spPr>
          <a:xfrm flipH="1">
            <a:off x="2689267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2866415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2" name="Straight Connector 391"/>
          <p:cNvCxnSpPr/>
          <p:nvPr/>
        </p:nvCxnSpPr>
        <p:spPr>
          <a:xfrm flipV="1">
            <a:off x="2866415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2675631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94" name="Oval 393"/>
          <p:cNvSpPr/>
          <p:nvPr/>
        </p:nvSpPr>
        <p:spPr>
          <a:xfrm>
            <a:off x="3219440" y="409932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5" name="Straight Connector 394"/>
          <p:cNvCxnSpPr/>
          <p:nvPr/>
        </p:nvCxnSpPr>
        <p:spPr>
          <a:xfrm>
            <a:off x="3436739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6" name="Straight Connector 395"/>
          <p:cNvCxnSpPr/>
          <p:nvPr/>
        </p:nvCxnSpPr>
        <p:spPr>
          <a:xfrm flipH="1">
            <a:off x="3262874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3440022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8" name="Straight Connector 397"/>
          <p:cNvCxnSpPr/>
          <p:nvPr/>
        </p:nvCxnSpPr>
        <p:spPr>
          <a:xfrm flipV="1">
            <a:off x="3440022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3249238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00" name="Oval 399"/>
          <p:cNvSpPr/>
          <p:nvPr/>
        </p:nvSpPr>
        <p:spPr>
          <a:xfrm>
            <a:off x="3836481" y="408214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1" name="Straight Connector 400"/>
          <p:cNvCxnSpPr/>
          <p:nvPr/>
        </p:nvCxnSpPr>
        <p:spPr>
          <a:xfrm>
            <a:off x="4053780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2" name="Straight Connector 401"/>
          <p:cNvCxnSpPr/>
          <p:nvPr/>
        </p:nvCxnSpPr>
        <p:spPr>
          <a:xfrm flipH="1">
            <a:off x="3879915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4057063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4" name="Straight Connector 403"/>
          <p:cNvCxnSpPr/>
          <p:nvPr/>
        </p:nvCxnSpPr>
        <p:spPr>
          <a:xfrm flipV="1">
            <a:off x="4057063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3866279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06" name="Oval 405"/>
          <p:cNvSpPr/>
          <p:nvPr/>
        </p:nvSpPr>
        <p:spPr>
          <a:xfrm>
            <a:off x="4420312" y="408214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7" name="Straight Connector 406"/>
          <p:cNvCxnSpPr/>
          <p:nvPr/>
        </p:nvCxnSpPr>
        <p:spPr>
          <a:xfrm>
            <a:off x="4637611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8" name="Straight Connector 407"/>
          <p:cNvCxnSpPr/>
          <p:nvPr/>
        </p:nvCxnSpPr>
        <p:spPr>
          <a:xfrm flipH="1">
            <a:off x="4463746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9" name="Straight Connector 408"/>
          <p:cNvCxnSpPr/>
          <p:nvPr/>
        </p:nvCxnSpPr>
        <p:spPr>
          <a:xfrm>
            <a:off x="4640894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0" name="Straight Connector 409"/>
          <p:cNvCxnSpPr/>
          <p:nvPr/>
        </p:nvCxnSpPr>
        <p:spPr>
          <a:xfrm flipV="1">
            <a:off x="4640894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4450110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12" name="Oval 411"/>
          <p:cNvSpPr/>
          <p:nvPr/>
        </p:nvSpPr>
        <p:spPr>
          <a:xfrm>
            <a:off x="4933190" y="409932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3" name="Straight Connector 412"/>
          <p:cNvCxnSpPr/>
          <p:nvPr/>
        </p:nvCxnSpPr>
        <p:spPr>
          <a:xfrm>
            <a:off x="5150489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4" name="Straight Connector 413"/>
          <p:cNvCxnSpPr/>
          <p:nvPr/>
        </p:nvCxnSpPr>
        <p:spPr>
          <a:xfrm flipH="1">
            <a:off x="4976624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5" name="Straight Connector 414"/>
          <p:cNvCxnSpPr/>
          <p:nvPr/>
        </p:nvCxnSpPr>
        <p:spPr>
          <a:xfrm>
            <a:off x="5153772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6" name="Straight Connector 415"/>
          <p:cNvCxnSpPr/>
          <p:nvPr/>
        </p:nvCxnSpPr>
        <p:spPr>
          <a:xfrm flipV="1">
            <a:off x="5153772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4962988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18" name="Oval 417"/>
          <p:cNvSpPr/>
          <p:nvPr/>
        </p:nvSpPr>
        <p:spPr>
          <a:xfrm>
            <a:off x="5450104" y="409932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9" name="Straight Connector 418"/>
          <p:cNvCxnSpPr/>
          <p:nvPr/>
        </p:nvCxnSpPr>
        <p:spPr>
          <a:xfrm>
            <a:off x="5667403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0" name="Straight Connector 419"/>
          <p:cNvCxnSpPr/>
          <p:nvPr/>
        </p:nvCxnSpPr>
        <p:spPr>
          <a:xfrm flipH="1">
            <a:off x="5493538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5670686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2" name="Straight Connector 421"/>
          <p:cNvCxnSpPr/>
          <p:nvPr/>
        </p:nvCxnSpPr>
        <p:spPr>
          <a:xfrm flipV="1">
            <a:off x="5670686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3" name="Straight Connector 422"/>
          <p:cNvCxnSpPr/>
          <p:nvPr/>
        </p:nvCxnSpPr>
        <p:spPr>
          <a:xfrm>
            <a:off x="5479902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24" name="Oval 423"/>
          <p:cNvSpPr/>
          <p:nvPr/>
        </p:nvSpPr>
        <p:spPr>
          <a:xfrm>
            <a:off x="5979896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5" name="Straight Connector 424"/>
          <p:cNvCxnSpPr/>
          <p:nvPr/>
        </p:nvCxnSpPr>
        <p:spPr>
          <a:xfrm>
            <a:off x="6197195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 flipH="1">
            <a:off x="6023330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6200478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 flipV="1">
            <a:off x="6200478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6009694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0" name="Oval 429"/>
          <p:cNvSpPr/>
          <p:nvPr/>
        </p:nvSpPr>
        <p:spPr>
          <a:xfrm>
            <a:off x="6566001" y="408214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1" name="Straight Connector 430"/>
          <p:cNvCxnSpPr/>
          <p:nvPr/>
        </p:nvCxnSpPr>
        <p:spPr>
          <a:xfrm>
            <a:off x="6783300" y="453720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 flipH="1">
            <a:off x="6609435" y="482882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>
            <a:off x="6786583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 flipV="1">
            <a:off x="6786583" y="448167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6595799" y="453720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6" name="Oval 435"/>
          <p:cNvSpPr/>
          <p:nvPr/>
        </p:nvSpPr>
        <p:spPr>
          <a:xfrm>
            <a:off x="7211585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7" name="Straight Connector 436"/>
          <p:cNvCxnSpPr/>
          <p:nvPr/>
        </p:nvCxnSpPr>
        <p:spPr>
          <a:xfrm>
            <a:off x="7428884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 flipH="1">
            <a:off x="7255019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7432167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 flipV="1">
            <a:off x="7432167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7241383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" name="Oval 441"/>
          <p:cNvSpPr/>
          <p:nvPr/>
        </p:nvSpPr>
        <p:spPr>
          <a:xfrm>
            <a:off x="7797695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3" name="Straight Connector 442"/>
          <p:cNvCxnSpPr/>
          <p:nvPr/>
        </p:nvCxnSpPr>
        <p:spPr>
          <a:xfrm>
            <a:off x="8014994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 flipH="1">
            <a:off x="7841129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>
            <a:off x="8018277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 flipV="1">
            <a:off x="8018277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>
            <a:off x="7827493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8" name="Oval 447"/>
          <p:cNvSpPr/>
          <p:nvPr/>
        </p:nvSpPr>
        <p:spPr>
          <a:xfrm>
            <a:off x="8388977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9" name="Straight Connector 448"/>
          <p:cNvCxnSpPr/>
          <p:nvPr/>
        </p:nvCxnSpPr>
        <p:spPr>
          <a:xfrm>
            <a:off x="8606276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 flipH="1">
            <a:off x="8432411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>
            <a:off x="8609559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 flipV="1">
            <a:off x="8609559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>
            <a:off x="8418775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4" name="Oval 453"/>
          <p:cNvSpPr/>
          <p:nvPr/>
        </p:nvSpPr>
        <p:spPr>
          <a:xfrm>
            <a:off x="8962584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5" name="Straight Connector 454"/>
          <p:cNvCxnSpPr/>
          <p:nvPr/>
        </p:nvCxnSpPr>
        <p:spPr>
          <a:xfrm>
            <a:off x="9179883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6" name="Straight Connector 455"/>
          <p:cNvCxnSpPr/>
          <p:nvPr/>
        </p:nvCxnSpPr>
        <p:spPr>
          <a:xfrm flipH="1">
            <a:off x="9006018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/>
        </p:nvCxnSpPr>
        <p:spPr>
          <a:xfrm>
            <a:off x="9183166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/>
        </p:nvCxnSpPr>
        <p:spPr>
          <a:xfrm flipV="1">
            <a:off x="9183166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/>
        </p:nvCxnSpPr>
        <p:spPr>
          <a:xfrm>
            <a:off x="8992382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0" name="Oval 459"/>
          <p:cNvSpPr/>
          <p:nvPr/>
        </p:nvSpPr>
        <p:spPr>
          <a:xfrm>
            <a:off x="9579625" y="408214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1" name="Straight Connector 460"/>
          <p:cNvCxnSpPr/>
          <p:nvPr/>
        </p:nvCxnSpPr>
        <p:spPr>
          <a:xfrm>
            <a:off x="9796924" y="453720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2" name="Straight Connector 461"/>
          <p:cNvCxnSpPr/>
          <p:nvPr/>
        </p:nvCxnSpPr>
        <p:spPr>
          <a:xfrm flipH="1">
            <a:off x="9623059" y="482882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Straight Connector 462"/>
          <p:cNvCxnSpPr/>
          <p:nvPr/>
        </p:nvCxnSpPr>
        <p:spPr>
          <a:xfrm>
            <a:off x="9800207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Straight Connector 463"/>
          <p:cNvCxnSpPr/>
          <p:nvPr/>
        </p:nvCxnSpPr>
        <p:spPr>
          <a:xfrm flipV="1">
            <a:off x="9800207" y="448167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5" name="Straight Connector 464"/>
          <p:cNvCxnSpPr/>
          <p:nvPr/>
        </p:nvCxnSpPr>
        <p:spPr>
          <a:xfrm>
            <a:off x="9609423" y="453720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6" name="Oval 465"/>
          <p:cNvSpPr/>
          <p:nvPr/>
        </p:nvSpPr>
        <p:spPr>
          <a:xfrm>
            <a:off x="10163456" y="408214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7" name="Straight Connector 466"/>
          <p:cNvCxnSpPr/>
          <p:nvPr/>
        </p:nvCxnSpPr>
        <p:spPr>
          <a:xfrm>
            <a:off x="10380755" y="453720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flipH="1">
            <a:off x="10206890" y="482882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9" name="Straight Connector 468"/>
          <p:cNvCxnSpPr/>
          <p:nvPr/>
        </p:nvCxnSpPr>
        <p:spPr>
          <a:xfrm>
            <a:off x="10384038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/>
          <p:nvPr/>
        </p:nvCxnSpPr>
        <p:spPr>
          <a:xfrm flipV="1">
            <a:off x="10384038" y="448167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/>
          <p:nvPr/>
        </p:nvCxnSpPr>
        <p:spPr>
          <a:xfrm>
            <a:off x="10193254" y="453720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2" name="Oval 471"/>
          <p:cNvSpPr/>
          <p:nvPr/>
        </p:nvSpPr>
        <p:spPr>
          <a:xfrm>
            <a:off x="10676334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3" name="Straight Connector 472"/>
          <p:cNvCxnSpPr/>
          <p:nvPr/>
        </p:nvCxnSpPr>
        <p:spPr>
          <a:xfrm>
            <a:off x="10893633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4" name="Straight Connector 473"/>
          <p:cNvCxnSpPr/>
          <p:nvPr/>
        </p:nvCxnSpPr>
        <p:spPr>
          <a:xfrm flipH="1">
            <a:off x="10719768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5" name="Straight Connector 474"/>
          <p:cNvCxnSpPr/>
          <p:nvPr/>
        </p:nvCxnSpPr>
        <p:spPr>
          <a:xfrm>
            <a:off x="10896916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6" name="Straight Connector 475"/>
          <p:cNvCxnSpPr/>
          <p:nvPr/>
        </p:nvCxnSpPr>
        <p:spPr>
          <a:xfrm flipV="1">
            <a:off x="10896916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7" name="Straight Connector 476"/>
          <p:cNvCxnSpPr/>
          <p:nvPr/>
        </p:nvCxnSpPr>
        <p:spPr>
          <a:xfrm>
            <a:off x="10706132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8" name="Oval 477"/>
          <p:cNvSpPr/>
          <p:nvPr/>
        </p:nvSpPr>
        <p:spPr>
          <a:xfrm>
            <a:off x="11193248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9" name="Straight Connector 478"/>
          <p:cNvCxnSpPr/>
          <p:nvPr/>
        </p:nvCxnSpPr>
        <p:spPr>
          <a:xfrm>
            <a:off x="11410547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/>
        </p:nvCxnSpPr>
        <p:spPr>
          <a:xfrm flipH="1">
            <a:off x="11236682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1" name="Straight Connector 480"/>
          <p:cNvCxnSpPr/>
          <p:nvPr/>
        </p:nvCxnSpPr>
        <p:spPr>
          <a:xfrm>
            <a:off x="11413830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2" name="Straight Connector 481"/>
          <p:cNvCxnSpPr/>
          <p:nvPr/>
        </p:nvCxnSpPr>
        <p:spPr>
          <a:xfrm flipV="1">
            <a:off x="11413830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3" name="Straight Connector 482"/>
          <p:cNvCxnSpPr/>
          <p:nvPr/>
        </p:nvCxnSpPr>
        <p:spPr>
          <a:xfrm>
            <a:off x="11223046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4" name="Oval 483"/>
          <p:cNvSpPr/>
          <p:nvPr/>
        </p:nvSpPr>
        <p:spPr>
          <a:xfrm>
            <a:off x="182070" y="536300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5" name="Straight Connector 484"/>
          <p:cNvCxnSpPr/>
          <p:nvPr/>
        </p:nvCxnSpPr>
        <p:spPr>
          <a:xfrm>
            <a:off x="399369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6" name="Straight Connector 485"/>
          <p:cNvCxnSpPr/>
          <p:nvPr/>
        </p:nvCxnSpPr>
        <p:spPr>
          <a:xfrm flipH="1">
            <a:off x="225504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7" name="Straight Connector 486"/>
          <p:cNvCxnSpPr/>
          <p:nvPr/>
        </p:nvCxnSpPr>
        <p:spPr>
          <a:xfrm>
            <a:off x="402652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8" name="Straight Connector 487"/>
          <p:cNvCxnSpPr/>
          <p:nvPr/>
        </p:nvCxnSpPr>
        <p:spPr>
          <a:xfrm flipV="1">
            <a:off x="402652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9" name="Straight Connector 488"/>
          <p:cNvCxnSpPr/>
          <p:nvPr/>
        </p:nvCxnSpPr>
        <p:spPr>
          <a:xfrm>
            <a:off x="211868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90" name="Oval 489"/>
          <p:cNvSpPr/>
          <p:nvPr/>
        </p:nvSpPr>
        <p:spPr>
          <a:xfrm>
            <a:off x="848612" y="536300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1" name="Straight Connector 490"/>
          <p:cNvCxnSpPr/>
          <p:nvPr/>
        </p:nvCxnSpPr>
        <p:spPr>
          <a:xfrm>
            <a:off x="1065911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2" name="Straight Connector 491"/>
          <p:cNvCxnSpPr/>
          <p:nvPr/>
        </p:nvCxnSpPr>
        <p:spPr>
          <a:xfrm flipH="1">
            <a:off x="892046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3" name="Straight Connector 492"/>
          <p:cNvCxnSpPr/>
          <p:nvPr/>
        </p:nvCxnSpPr>
        <p:spPr>
          <a:xfrm>
            <a:off x="1069194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4" name="Straight Connector 493"/>
          <p:cNvCxnSpPr/>
          <p:nvPr/>
        </p:nvCxnSpPr>
        <p:spPr>
          <a:xfrm flipV="1">
            <a:off x="1069194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5" name="Straight Connector 494"/>
          <p:cNvCxnSpPr/>
          <p:nvPr/>
        </p:nvCxnSpPr>
        <p:spPr>
          <a:xfrm>
            <a:off x="878410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96" name="Oval 495"/>
          <p:cNvSpPr/>
          <p:nvPr/>
        </p:nvSpPr>
        <p:spPr>
          <a:xfrm>
            <a:off x="1494196" y="538018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7" name="Straight Connector 496"/>
          <p:cNvCxnSpPr/>
          <p:nvPr/>
        </p:nvCxnSpPr>
        <p:spPr>
          <a:xfrm>
            <a:off x="1711495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8" name="Straight Connector 497"/>
          <p:cNvCxnSpPr/>
          <p:nvPr/>
        </p:nvCxnSpPr>
        <p:spPr>
          <a:xfrm flipH="1">
            <a:off x="1537630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9" name="Straight Connector 498"/>
          <p:cNvCxnSpPr/>
          <p:nvPr/>
        </p:nvCxnSpPr>
        <p:spPr>
          <a:xfrm>
            <a:off x="1714778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0" name="Straight Connector 499"/>
          <p:cNvCxnSpPr/>
          <p:nvPr/>
        </p:nvCxnSpPr>
        <p:spPr>
          <a:xfrm flipV="1">
            <a:off x="1714778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1523994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02" name="Oval 501"/>
          <p:cNvSpPr/>
          <p:nvPr/>
        </p:nvSpPr>
        <p:spPr>
          <a:xfrm>
            <a:off x="2080306" y="538018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3" name="Straight Connector 502"/>
          <p:cNvCxnSpPr/>
          <p:nvPr/>
        </p:nvCxnSpPr>
        <p:spPr>
          <a:xfrm>
            <a:off x="2297605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4" name="Straight Connector 503"/>
          <p:cNvCxnSpPr/>
          <p:nvPr/>
        </p:nvCxnSpPr>
        <p:spPr>
          <a:xfrm flipH="1">
            <a:off x="2123740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5" name="Straight Connector 504"/>
          <p:cNvCxnSpPr/>
          <p:nvPr/>
        </p:nvCxnSpPr>
        <p:spPr>
          <a:xfrm>
            <a:off x="2300888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6" name="Straight Connector 505"/>
          <p:cNvCxnSpPr/>
          <p:nvPr/>
        </p:nvCxnSpPr>
        <p:spPr>
          <a:xfrm flipV="1">
            <a:off x="2300888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7" name="Straight Connector 506"/>
          <p:cNvCxnSpPr/>
          <p:nvPr/>
        </p:nvCxnSpPr>
        <p:spPr>
          <a:xfrm>
            <a:off x="2110104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08" name="Oval 507"/>
          <p:cNvSpPr/>
          <p:nvPr/>
        </p:nvSpPr>
        <p:spPr>
          <a:xfrm>
            <a:off x="2671588" y="538018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9" name="Straight Connector 508"/>
          <p:cNvCxnSpPr/>
          <p:nvPr/>
        </p:nvCxnSpPr>
        <p:spPr>
          <a:xfrm>
            <a:off x="2888887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0" name="Straight Connector 509"/>
          <p:cNvCxnSpPr/>
          <p:nvPr/>
        </p:nvCxnSpPr>
        <p:spPr>
          <a:xfrm flipH="1">
            <a:off x="2715022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1" name="Straight Connector 510"/>
          <p:cNvCxnSpPr/>
          <p:nvPr/>
        </p:nvCxnSpPr>
        <p:spPr>
          <a:xfrm>
            <a:off x="2892170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2" name="Straight Connector 511"/>
          <p:cNvCxnSpPr/>
          <p:nvPr/>
        </p:nvCxnSpPr>
        <p:spPr>
          <a:xfrm flipV="1">
            <a:off x="2892170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3" name="Straight Connector 512"/>
          <p:cNvCxnSpPr/>
          <p:nvPr/>
        </p:nvCxnSpPr>
        <p:spPr>
          <a:xfrm>
            <a:off x="2701386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14" name="Oval 513"/>
          <p:cNvSpPr/>
          <p:nvPr/>
        </p:nvSpPr>
        <p:spPr>
          <a:xfrm>
            <a:off x="3245195" y="538018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5" name="Straight Connector 514"/>
          <p:cNvCxnSpPr/>
          <p:nvPr/>
        </p:nvCxnSpPr>
        <p:spPr>
          <a:xfrm>
            <a:off x="3462494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6" name="Straight Connector 515"/>
          <p:cNvCxnSpPr/>
          <p:nvPr/>
        </p:nvCxnSpPr>
        <p:spPr>
          <a:xfrm flipH="1">
            <a:off x="3288629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7" name="Straight Connector 516"/>
          <p:cNvCxnSpPr/>
          <p:nvPr/>
        </p:nvCxnSpPr>
        <p:spPr>
          <a:xfrm>
            <a:off x="3465777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8" name="Straight Connector 517"/>
          <p:cNvCxnSpPr/>
          <p:nvPr/>
        </p:nvCxnSpPr>
        <p:spPr>
          <a:xfrm flipV="1">
            <a:off x="3465777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9" name="Straight Connector 518"/>
          <p:cNvCxnSpPr/>
          <p:nvPr/>
        </p:nvCxnSpPr>
        <p:spPr>
          <a:xfrm>
            <a:off x="3274993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0" name="Oval 519"/>
          <p:cNvSpPr/>
          <p:nvPr/>
        </p:nvSpPr>
        <p:spPr>
          <a:xfrm>
            <a:off x="3862236" y="536300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1" name="Straight Connector 520"/>
          <p:cNvCxnSpPr/>
          <p:nvPr/>
        </p:nvCxnSpPr>
        <p:spPr>
          <a:xfrm>
            <a:off x="4079535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2" name="Straight Connector 521"/>
          <p:cNvCxnSpPr/>
          <p:nvPr/>
        </p:nvCxnSpPr>
        <p:spPr>
          <a:xfrm flipH="1">
            <a:off x="3905670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3" name="Straight Connector 522"/>
          <p:cNvCxnSpPr/>
          <p:nvPr/>
        </p:nvCxnSpPr>
        <p:spPr>
          <a:xfrm>
            <a:off x="4082818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4" name="Straight Connector 523"/>
          <p:cNvCxnSpPr/>
          <p:nvPr/>
        </p:nvCxnSpPr>
        <p:spPr>
          <a:xfrm flipV="1">
            <a:off x="4082818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5" name="Straight Connector 524"/>
          <p:cNvCxnSpPr/>
          <p:nvPr/>
        </p:nvCxnSpPr>
        <p:spPr>
          <a:xfrm>
            <a:off x="3892034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6" name="Oval 525"/>
          <p:cNvSpPr/>
          <p:nvPr/>
        </p:nvSpPr>
        <p:spPr>
          <a:xfrm>
            <a:off x="4446067" y="5363001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7" name="Straight Connector 526"/>
          <p:cNvCxnSpPr/>
          <p:nvPr/>
        </p:nvCxnSpPr>
        <p:spPr>
          <a:xfrm>
            <a:off x="4663366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4489501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9" name="Straight Connector 528"/>
          <p:cNvCxnSpPr/>
          <p:nvPr/>
        </p:nvCxnSpPr>
        <p:spPr>
          <a:xfrm>
            <a:off x="4666649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0" name="Straight Connector 529"/>
          <p:cNvCxnSpPr/>
          <p:nvPr/>
        </p:nvCxnSpPr>
        <p:spPr>
          <a:xfrm flipV="1">
            <a:off x="4666649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1" name="Straight Connector 530"/>
          <p:cNvCxnSpPr/>
          <p:nvPr/>
        </p:nvCxnSpPr>
        <p:spPr>
          <a:xfrm>
            <a:off x="4475865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32" name="Oval 531"/>
          <p:cNvSpPr/>
          <p:nvPr/>
        </p:nvSpPr>
        <p:spPr>
          <a:xfrm>
            <a:off x="4958945" y="538018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3" name="Straight Connector 532"/>
          <p:cNvCxnSpPr/>
          <p:nvPr/>
        </p:nvCxnSpPr>
        <p:spPr>
          <a:xfrm>
            <a:off x="5176244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4" name="Straight Connector 533"/>
          <p:cNvCxnSpPr/>
          <p:nvPr/>
        </p:nvCxnSpPr>
        <p:spPr>
          <a:xfrm flipH="1">
            <a:off x="5002379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5" name="Straight Connector 534"/>
          <p:cNvCxnSpPr/>
          <p:nvPr/>
        </p:nvCxnSpPr>
        <p:spPr>
          <a:xfrm>
            <a:off x="5179527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6" name="Straight Connector 535"/>
          <p:cNvCxnSpPr/>
          <p:nvPr/>
        </p:nvCxnSpPr>
        <p:spPr>
          <a:xfrm flipV="1">
            <a:off x="5179527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7" name="Straight Connector 536"/>
          <p:cNvCxnSpPr/>
          <p:nvPr/>
        </p:nvCxnSpPr>
        <p:spPr>
          <a:xfrm>
            <a:off x="4988743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38" name="Oval 537"/>
          <p:cNvSpPr/>
          <p:nvPr/>
        </p:nvSpPr>
        <p:spPr>
          <a:xfrm>
            <a:off x="5475859" y="5380180"/>
            <a:ext cx="40884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9" name="Straight Connector 538"/>
          <p:cNvCxnSpPr/>
          <p:nvPr/>
        </p:nvCxnSpPr>
        <p:spPr>
          <a:xfrm>
            <a:off x="5693158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0" name="Straight Connector 539"/>
          <p:cNvCxnSpPr/>
          <p:nvPr/>
        </p:nvCxnSpPr>
        <p:spPr>
          <a:xfrm flipH="1">
            <a:off x="5519293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1" name="Straight Connector 540"/>
          <p:cNvCxnSpPr/>
          <p:nvPr/>
        </p:nvCxnSpPr>
        <p:spPr>
          <a:xfrm>
            <a:off x="5696441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2" name="Straight Connector 541"/>
          <p:cNvCxnSpPr/>
          <p:nvPr/>
        </p:nvCxnSpPr>
        <p:spPr>
          <a:xfrm flipV="1">
            <a:off x="5696441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3" name="Straight Connector 542"/>
          <p:cNvCxnSpPr/>
          <p:nvPr/>
        </p:nvCxnSpPr>
        <p:spPr>
          <a:xfrm>
            <a:off x="5505657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44" name="Oval 543"/>
          <p:cNvSpPr/>
          <p:nvPr/>
        </p:nvSpPr>
        <p:spPr>
          <a:xfrm>
            <a:off x="6005651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5" name="Straight Connector 544"/>
          <p:cNvCxnSpPr/>
          <p:nvPr/>
        </p:nvCxnSpPr>
        <p:spPr>
          <a:xfrm>
            <a:off x="6222950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flipH="1">
            <a:off x="6049085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>
            <a:off x="6226233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 flipV="1">
            <a:off x="6226233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>
            <a:off x="6035449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0" name="Oval 549"/>
          <p:cNvSpPr/>
          <p:nvPr/>
        </p:nvSpPr>
        <p:spPr>
          <a:xfrm>
            <a:off x="6591756" y="536300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1" name="Straight Connector 550"/>
          <p:cNvCxnSpPr/>
          <p:nvPr/>
        </p:nvCxnSpPr>
        <p:spPr>
          <a:xfrm>
            <a:off x="6809055" y="581806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 flipH="1">
            <a:off x="6635190" y="610968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>
            <a:off x="6812338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 flipV="1">
            <a:off x="6812338" y="576253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>
            <a:off x="6621554" y="581806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6" name="Oval 555"/>
          <p:cNvSpPr/>
          <p:nvPr/>
        </p:nvSpPr>
        <p:spPr>
          <a:xfrm>
            <a:off x="7237340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7" name="Straight Connector 556"/>
          <p:cNvCxnSpPr/>
          <p:nvPr/>
        </p:nvCxnSpPr>
        <p:spPr>
          <a:xfrm>
            <a:off x="7454639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 flipH="1">
            <a:off x="7280774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>
            <a:off x="7457922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 flipV="1">
            <a:off x="7457922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>
            <a:off x="7267138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2" name="Oval 561"/>
          <p:cNvSpPr/>
          <p:nvPr/>
        </p:nvSpPr>
        <p:spPr>
          <a:xfrm>
            <a:off x="7823450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3" name="Straight Connector 562"/>
          <p:cNvCxnSpPr/>
          <p:nvPr/>
        </p:nvCxnSpPr>
        <p:spPr>
          <a:xfrm>
            <a:off x="8040749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 flipH="1">
            <a:off x="7866884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>
            <a:off x="8044032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 flipV="1">
            <a:off x="8044032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>
            <a:off x="7853248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8" name="Oval 567"/>
          <p:cNvSpPr/>
          <p:nvPr/>
        </p:nvSpPr>
        <p:spPr>
          <a:xfrm>
            <a:off x="8414732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9" name="Straight Connector 568"/>
          <p:cNvCxnSpPr/>
          <p:nvPr/>
        </p:nvCxnSpPr>
        <p:spPr>
          <a:xfrm>
            <a:off x="8632031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 flipH="1">
            <a:off x="8458166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>
            <a:off x="8635314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 flipV="1">
            <a:off x="8635314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/>
          <p:nvPr/>
        </p:nvCxnSpPr>
        <p:spPr>
          <a:xfrm>
            <a:off x="8444530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4" name="Oval 573"/>
          <p:cNvSpPr/>
          <p:nvPr/>
        </p:nvSpPr>
        <p:spPr>
          <a:xfrm>
            <a:off x="8988339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5" name="Straight Connector 574"/>
          <p:cNvCxnSpPr/>
          <p:nvPr/>
        </p:nvCxnSpPr>
        <p:spPr>
          <a:xfrm>
            <a:off x="9205638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6" name="Straight Connector 575"/>
          <p:cNvCxnSpPr/>
          <p:nvPr/>
        </p:nvCxnSpPr>
        <p:spPr>
          <a:xfrm flipH="1">
            <a:off x="9031773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>
            <a:off x="9208921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flipV="1">
            <a:off x="9208921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>
            <a:off x="9018137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0" name="Oval 579"/>
          <p:cNvSpPr/>
          <p:nvPr/>
        </p:nvSpPr>
        <p:spPr>
          <a:xfrm>
            <a:off x="9605380" y="536300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1" name="Straight Connector 580"/>
          <p:cNvCxnSpPr/>
          <p:nvPr/>
        </p:nvCxnSpPr>
        <p:spPr>
          <a:xfrm>
            <a:off x="9822679" y="581806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2" name="Straight Connector 581"/>
          <p:cNvCxnSpPr/>
          <p:nvPr/>
        </p:nvCxnSpPr>
        <p:spPr>
          <a:xfrm flipH="1">
            <a:off x="9648814" y="610968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>
            <a:off x="9825962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 flipV="1">
            <a:off x="9825962" y="576253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5" name="Straight Connector 584"/>
          <p:cNvCxnSpPr/>
          <p:nvPr/>
        </p:nvCxnSpPr>
        <p:spPr>
          <a:xfrm>
            <a:off x="9635178" y="581806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6" name="Oval 585"/>
          <p:cNvSpPr/>
          <p:nvPr/>
        </p:nvSpPr>
        <p:spPr>
          <a:xfrm>
            <a:off x="10189211" y="536300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7" name="Straight Connector 586"/>
          <p:cNvCxnSpPr/>
          <p:nvPr/>
        </p:nvCxnSpPr>
        <p:spPr>
          <a:xfrm>
            <a:off x="10406510" y="581806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/>
          <p:nvPr/>
        </p:nvCxnSpPr>
        <p:spPr>
          <a:xfrm flipH="1">
            <a:off x="10232645" y="610968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Straight Connector 588"/>
          <p:cNvCxnSpPr/>
          <p:nvPr/>
        </p:nvCxnSpPr>
        <p:spPr>
          <a:xfrm>
            <a:off x="10409793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0" name="Straight Connector 589"/>
          <p:cNvCxnSpPr/>
          <p:nvPr/>
        </p:nvCxnSpPr>
        <p:spPr>
          <a:xfrm flipV="1">
            <a:off x="10409793" y="576253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1" name="Straight Connector 590"/>
          <p:cNvCxnSpPr/>
          <p:nvPr/>
        </p:nvCxnSpPr>
        <p:spPr>
          <a:xfrm>
            <a:off x="10219009" y="581806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2" name="Oval 591"/>
          <p:cNvSpPr/>
          <p:nvPr/>
        </p:nvSpPr>
        <p:spPr>
          <a:xfrm>
            <a:off x="10702089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3" name="Straight Connector 592"/>
          <p:cNvCxnSpPr/>
          <p:nvPr/>
        </p:nvCxnSpPr>
        <p:spPr>
          <a:xfrm>
            <a:off x="10919388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4" name="Straight Connector 593"/>
          <p:cNvCxnSpPr/>
          <p:nvPr/>
        </p:nvCxnSpPr>
        <p:spPr>
          <a:xfrm flipH="1">
            <a:off x="10745523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5" name="Straight Connector 594"/>
          <p:cNvCxnSpPr/>
          <p:nvPr/>
        </p:nvCxnSpPr>
        <p:spPr>
          <a:xfrm>
            <a:off x="10922671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6" name="Straight Connector 595"/>
          <p:cNvCxnSpPr/>
          <p:nvPr/>
        </p:nvCxnSpPr>
        <p:spPr>
          <a:xfrm flipV="1">
            <a:off x="10922671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Straight Connector 596"/>
          <p:cNvCxnSpPr/>
          <p:nvPr/>
        </p:nvCxnSpPr>
        <p:spPr>
          <a:xfrm>
            <a:off x="10731887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8" name="Oval 597"/>
          <p:cNvSpPr/>
          <p:nvPr/>
        </p:nvSpPr>
        <p:spPr>
          <a:xfrm>
            <a:off x="11219003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9" name="Straight Connector 598"/>
          <p:cNvCxnSpPr/>
          <p:nvPr/>
        </p:nvCxnSpPr>
        <p:spPr>
          <a:xfrm>
            <a:off x="11436302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>
          <a:xfrm flipH="1">
            <a:off x="11262437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1" name="Straight Connector 600"/>
          <p:cNvCxnSpPr/>
          <p:nvPr/>
        </p:nvCxnSpPr>
        <p:spPr>
          <a:xfrm>
            <a:off x="11439585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2" name="Straight Connector 601"/>
          <p:cNvCxnSpPr/>
          <p:nvPr/>
        </p:nvCxnSpPr>
        <p:spPr>
          <a:xfrm flipV="1">
            <a:off x="11439585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3" name="Straight Connector 602"/>
          <p:cNvCxnSpPr/>
          <p:nvPr/>
        </p:nvCxnSpPr>
        <p:spPr>
          <a:xfrm>
            <a:off x="11248801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3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2223" y="167425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39522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65657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2805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2805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2021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" name="Oval 9"/>
          <p:cNvSpPr/>
          <p:nvPr/>
        </p:nvSpPr>
        <p:spPr>
          <a:xfrm>
            <a:off x="888765" y="167425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06064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32199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9347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09347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8563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" name="Oval 15"/>
          <p:cNvSpPr/>
          <p:nvPr/>
        </p:nvSpPr>
        <p:spPr>
          <a:xfrm>
            <a:off x="1534349" y="18460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751648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77783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54931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754931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64147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2" name="Oval 21"/>
          <p:cNvSpPr/>
          <p:nvPr/>
        </p:nvSpPr>
        <p:spPr>
          <a:xfrm>
            <a:off x="2120459" y="18460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337758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63893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41041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341041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50257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" name="Oval 27"/>
          <p:cNvSpPr/>
          <p:nvPr/>
        </p:nvSpPr>
        <p:spPr>
          <a:xfrm>
            <a:off x="2711741" y="18460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29040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755175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32323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932323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41539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4" name="Oval 33"/>
          <p:cNvSpPr/>
          <p:nvPr/>
        </p:nvSpPr>
        <p:spPr>
          <a:xfrm>
            <a:off x="3285348" y="18460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3502647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328782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05930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505930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315146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0" name="Oval 39"/>
          <p:cNvSpPr/>
          <p:nvPr/>
        </p:nvSpPr>
        <p:spPr>
          <a:xfrm>
            <a:off x="3902389" y="167425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4119688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945823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22971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122971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32187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6" name="Oval 45"/>
          <p:cNvSpPr/>
          <p:nvPr/>
        </p:nvSpPr>
        <p:spPr>
          <a:xfrm>
            <a:off x="4486220" y="167425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4703519" y="62248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529654" y="91410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06802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706802" y="56696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516018" y="62248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" name="Oval 51"/>
          <p:cNvSpPr/>
          <p:nvPr/>
        </p:nvSpPr>
        <p:spPr>
          <a:xfrm>
            <a:off x="4999098" y="18460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5216397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042532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19680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219680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028896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8" name="Oval 57"/>
          <p:cNvSpPr/>
          <p:nvPr/>
        </p:nvSpPr>
        <p:spPr>
          <a:xfrm>
            <a:off x="5516012" y="18460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5733311" y="63966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559446" y="93128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36594" y="94846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736594" y="58414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545810" y="63966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4" name="Oval 63"/>
          <p:cNvSpPr/>
          <p:nvPr/>
        </p:nvSpPr>
        <p:spPr>
          <a:xfrm>
            <a:off x="6045804" y="18460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6263103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089238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66386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266386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075602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6631909" y="167425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6849208" y="62248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675343" y="91410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852491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852491" y="56696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661707" y="62248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7277493" y="18460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7494792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7320927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498075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7498075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307291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7863603" y="18460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8080902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7907037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084185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8084185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893401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8454885" y="18460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8672184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8498319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675467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8675467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484683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9028492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9245791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9071926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249074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9249074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058290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9645533" y="16742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9862832" y="62248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9688967" y="91410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9866115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9866115" y="56696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9675331" y="62248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10229364" y="16742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10446663" y="62248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10272798" y="91410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0449946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10449946" y="56696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0259162" y="62248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10742242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10959541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10785676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0962824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10962824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772040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11259156" y="18460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11476455" y="63966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11302590" y="93128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1479738" y="94846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11479738" y="58414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1288954" y="63966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22222" y="1495375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>
            <a:off x="439521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265656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42804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442804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52020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0" name="Oval 129"/>
          <p:cNvSpPr/>
          <p:nvPr/>
        </p:nvSpPr>
        <p:spPr>
          <a:xfrm>
            <a:off x="888764" y="1495375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/>
          <p:nvPr/>
        </p:nvCxnSpPr>
        <p:spPr>
          <a:xfrm>
            <a:off x="1106063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932198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109346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1109346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918562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6" name="Oval 135"/>
          <p:cNvSpPr/>
          <p:nvPr/>
        </p:nvSpPr>
        <p:spPr>
          <a:xfrm>
            <a:off x="1534348" y="151255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/>
          <p:cNvCxnSpPr/>
          <p:nvPr/>
        </p:nvCxnSpPr>
        <p:spPr>
          <a:xfrm>
            <a:off x="1751647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1577782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754930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1754930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564146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2" name="Oval 141"/>
          <p:cNvSpPr/>
          <p:nvPr/>
        </p:nvSpPr>
        <p:spPr>
          <a:xfrm>
            <a:off x="2120458" y="151255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2337757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163892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2341040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2341040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2150256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8" name="Oval 147"/>
          <p:cNvSpPr/>
          <p:nvPr/>
        </p:nvSpPr>
        <p:spPr>
          <a:xfrm>
            <a:off x="2711740" y="151255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/>
          <p:nvPr/>
        </p:nvCxnSpPr>
        <p:spPr>
          <a:xfrm>
            <a:off x="2929039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755174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2932322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2932322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2741538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4" name="Oval 153"/>
          <p:cNvSpPr/>
          <p:nvPr/>
        </p:nvSpPr>
        <p:spPr>
          <a:xfrm>
            <a:off x="3285347" y="151255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3502646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3328781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3505929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3505929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3315145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0" name="Oval 159"/>
          <p:cNvSpPr/>
          <p:nvPr/>
        </p:nvSpPr>
        <p:spPr>
          <a:xfrm>
            <a:off x="3902388" y="1495375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4119687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3945822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4122970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4122970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932186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6" name="Oval 165"/>
          <p:cNvSpPr/>
          <p:nvPr/>
        </p:nvSpPr>
        <p:spPr>
          <a:xfrm>
            <a:off x="4486219" y="1495375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/>
          <p:nvPr/>
        </p:nvCxnSpPr>
        <p:spPr>
          <a:xfrm>
            <a:off x="4703518" y="1950436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4529653" y="2242057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706801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4706801" y="1894913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516017" y="1950436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2" name="Oval 171"/>
          <p:cNvSpPr/>
          <p:nvPr/>
        </p:nvSpPr>
        <p:spPr>
          <a:xfrm>
            <a:off x="4999097" y="151255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/>
          <p:nvPr/>
        </p:nvCxnSpPr>
        <p:spPr>
          <a:xfrm>
            <a:off x="5216396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5042531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5219679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219679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5028895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Oval 177"/>
          <p:cNvSpPr/>
          <p:nvPr/>
        </p:nvSpPr>
        <p:spPr>
          <a:xfrm>
            <a:off x="5516011" y="151255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/>
          <p:nvPr/>
        </p:nvCxnSpPr>
        <p:spPr>
          <a:xfrm>
            <a:off x="5733310" y="196761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5559445" y="225923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736593" y="227641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5736593" y="191209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5545809" y="196761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4" name="Oval 183"/>
          <p:cNvSpPr/>
          <p:nvPr/>
        </p:nvSpPr>
        <p:spPr>
          <a:xfrm>
            <a:off x="6045803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184"/>
          <p:cNvCxnSpPr/>
          <p:nvPr/>
        </p:nvCxnSpPr>
        <p:spPr>
          <a:xfrm>
            <a:off x="6263102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6089237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6266385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6266385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6075601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6631908" y="149537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/>
          <p:nvPr/>
        </p:nvCxnSpPr>
        <p:spPr>
          <a:xfrm>
            <a:off x="6849207" y="195043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6675342" y="224205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852490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6852490" y="189491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6661706" y="195043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>
            <a:off x="7277492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/>
          <p:cNvCxnSpPr/>
          <p:nvPr/>
        </p:nvCxnSpPr>
        <p:spPr>
          <a:xfrm>
            <a:off x="7494791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>
            <a:off x="7320926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7498074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7498074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7307290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Oval 201"/>
          <p:cNvSpPr/>
          <p:nvPr/>
        </p:nvSpPr>
        <p:spPr>
          <a:xfrm>
            <a:off x="7863602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Connector 202"/>
          <p:cNvCxnSpPr/>
          <p:nvPr/>
        </p:nvCxnSpPr>
        <p:spPr>
          <a:xfrm>
            <a:off x="8080901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7907036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8084184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V="1">
            <a:off x="8084184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7893400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Oval 207"/>
          <p:cNvSpPr/>
          <p:nvPr/>
        </p:nvSpPr>
        <p:spPr>
          <a:xfrm>
            <a:off x="8454884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Connector 208"/>
          <p:cNvCxnSpPr/>
          <p:nvPr/>
        </p:nvCxnSpPr>
        <p:spPr>
          <a:xfrm>
            <a:off x="8672183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8498318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8675466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8675466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8484682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Oval 213"/>
          <p:cNvSpPr/>
          <p:nvPr/>
        </p:nvSpPr>
        <p:spPr>
          <a:xfrm>
            <a:off x="9028491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9245790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>
            <a:off x="9071925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9249073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V="1">
            <a:off x="9249073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9058289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0" name="Oval 219"/>
          <p:cNvSpPr/>
          <p:nvPr/>
        </p:nvSpPr>
        <p:spPr>
          <a:xfrm>
            <a:off x="9645532" y="149537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Connector 220"/>
          <p:cNvCxnSpPr/>
          <p:nvPr/>
        </p:nvCxnSpPr>
        <p:spPr>
          <a:xfrm>
            <a:off x="9862831" y="195043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>
            <a:off x="9688966" y="224205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9866114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9866114" y="189491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9675330" y="195043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6" name="Oval 225"/>
          <p:cNvSpPr/>
          <p:nvPr/>
        </p:nvSpPr>
        <p:spPr>
          <a:xfrm>
            <a:off x="10229363" y="1495375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7" name="Straight Connector 226"/>
          <p:cNvCxnSpPr/>
          <p:nvPr/>
        </p:nvCxnSpPr>
        <p:spPr>
          <a:xfrm>
            <a:off x="10446662" y="1950436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>
            <a:off x="10272797" y="2242057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10449945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10449945" y="1894913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10259161" y="1950436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2" name="Oval 231"/>
          <p:cNvSpPr/>
          <p:nvPr/>
        </p:nvSpPr>
        <p:spPr>
          <a:xfrm>
            <a:off x="10742241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Connector 232"/>
          <p:cNvCxnSpPr/>
          <p:nvPr/>
        </p:nvCxnSpPr>
        <p:spPr>
          <a:xfrm>
            <a:off x="10959540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>
            <a:off x="10785675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10962823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V="1">
            <a:off x="10962823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10772039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Oval 237"/>
          <p:cNvSpPr/>
          <p:nvPr/>
        </p:nvSpPr>
        <p:spPr>
          <a:xfrm>
            <a:off x="11259155" y="151255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9" name="Straight Connector 238"/>
          <p:cNvCxnSpPr/>
          <p:nvPr/>
        </p:nvCxnSpPr>
        <p:spPr>
          <a:xfrm>
            <a:off x="11476454" y="196761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>
            <a:off x="11302589" y="225923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11479737" y="227641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V="1">
            <a:off x="11479737" y="191209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11288953" y="196761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4" name="Oval 243"/>
          <p:cNvSpPr/>
          <p:nvPr/>
        </p:nvSpPr>
        <p:spPr>
          <a:xfrm>
            <a:off x="182071" y="286609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/>
          <p:nvPr/>
        </p:nvCxnSpPr>
        <p:spPr>
          <a:xfrm>
            <a:off x="399370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6" name="Straight Connector 245"/>
          <p:cNvCxnSpPr/>
          <p:nvPr/>
        </p:nvCxnSpPr>
        <p:spPr>
          <a:xfrm flipH="1">
            <a:off x="225505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402653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8" name="Straight Connector 247"/>
          <p:cNvCxnSpPr/>
          <p:nvPr/>
        </p:nvCxnSpPr>
        <p:spPr>
          <a:xfrm flipV="1">
            <a:off x="402653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11869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0" name="Oval 249"/>
          <p:cNvSpPr/>
          <p:nvPr/>
        </p:nvSpPr>
        <p:spPr>
          <a:xfrm>
            <a:off x="848613" y="286609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Connector 250"/>
          <p:cNvCxnSpPr/>
          <p:nvPr/>
        </p:nvCxnSpPr>
        <p:spPr>
          <a:xfrm>
            <a:off x="1065912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2" name="Straight Connector 251"/>
          <p:cNvCxnSpPr/>
          <p:nvPr/>
        </p:nvCxnSpPr>
        <p:spPr>
          <a:xfrm flipH="1">
            <a:off x="892047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1069195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4" name="Straight Connector 253"/>
          <p:cNvCxnSpPr/>
          <p:nvPr/>
        </p:nvCxnSpPr>
        <p:spPr>
          <a:xfrm flipV="1">
            <a:off x="1069195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878411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6" name="Oval 255"/>
          <p:cNvSpPr/>
          <p:nvPr/>
        </p:nvSpPr>
        <p:spPr>
          <a:xfrm>
            <a:off x="1494197" y="2883273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7" name="Straight Connector 256"/>
          <p:cNvCxnSpPr/>
          <p:nvPr/>
        </p:nvCxnSpPr>
        <p:spPr>
          <a:xfrm>
            <a:off x="1711496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8" name="Straight Connector 257"/>
          <p:cNvCxnSpPr/>
          <p:nvPr/>
        </p:nvCxnSpPr>
        <p:spPr>
          <a:xfrm flipH="1">
            <a:off x="1537631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1714779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0" name="Straight Connector 259"/>
          <p:cNvCxnSpPr/>
          <p:nvPr/>
        </p:nvCxnSpPr>
        <p:spPr>
          <a:xfrm flipV="1">
            <a:off x="1714779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1523995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62" name="Oval 261"/>
          <p:cNvSpPr/>
          <p:nvPr/>
        </p:nvSpPr>
        <p:spPr>
          <a:xfrm>
            <a:off x="2080307" y="2883273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3" name="Straight Connector 262"/>
          <p:cNvCxnSpPr/>
          <p:nvPr/>
        </p:nvCxnSpPr>
        <p:spPr>
          <a:xfrm>
            <a:off x="2297606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4" name="Straight Connector 263"/>
          <p:cNvCxnSpPr/>
          <p:nvPr/>
        </p:nvCxnSpPr>
        <p:spPr>
          <a:xfrm flipH="1">
            <a:off x="2123741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2300889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6" name="Straight Connector 265"/>
          <p:cNvCxnSpPr/>
          <p:nvPr/>
        </p:nvCxnSpPr>
        <p:spPr>
          <a:xfrm flipV="1">
            <a:off x="2300889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110105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68" name="Oval 267"/>
          <p:cNvSpPr/>
          <p:nvPr/>
        </p:nvSpPr>
        <p:spPr>
          <a:xfrm>
            <a:off x="2671589" y="2883273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9" name="Straight Connector 268"/>
          <p:cNvCxnSpPr/>
          <p:nvPr/>
        </p:nvCxnSpPr>
        <p:spPr>
          <a:xfrm>
            <a:off x="2888888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0" name="Straight Connector 269"/>
          <p:cNvCxnSpPr/>
          <p:nvPr/>
        </p:nvCxnSpPr>
        <p:spPr>
          <a:xfrm flipH="1">
            <a:off x="2715023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892171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2" name="Straight Connector 271"/>
          <p:cNvCxnSpPr/>
          <p:nvPr/>
        </p:nvCxnSpPr>
        <p:spPr>
          <a:xfrm flipV="1">
            <a:off x="2892171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701387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74" name="Oval 273"/>
          <p:cNvSpPr/>
          <p:nvPr/>
        </p:nvSpPr>
        <p:spPr>
          <a:xfrm>
            <a:off x="3245196" y="2883273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5" name="Straight Connector 274"/>
          <p:cNvCxnSpPr/>
          <p:nvPr/>
        </p:nvCxnSpPr>
        <p:spPr>
          <a:xfrm>
            <a:off x="3462495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3288630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3465778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8" name="Straight Connector 277"/>
          <p:cNvCxnSpPr/>
          <p:nvPr/>
        </p:nvCxnSpPr>
        <p:spPr>
          <a:xfrm flipV="1">
            <a:off x="3465778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3274994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0" name="Oval 279"/>
          <p:cNvSpPr/>
          <p:nvPr/>
        </p:nvSpPr>
        <p:spPr>
          <a:xfrm>
            <a:off x="3862237" y="286609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1" name="Straight Connector 280"/>
          <p:cNvCxnSpPr/>
          <p:nvPr/>
        </p:nvCxnSpPr>
        <p:spPr>
          <a:xfrm>
            <a:off x="4079536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3905671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4082819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4082819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3892035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6" name="Oval 285"/>
          <p:cNvSpPr/>
          <p:nvPr/>
        </p:nvSpPr>
        <p:spPr>
          <a:xfrm>
            <a:off x="4446068" y="2866094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7" name="Straight Connector 286"/>
          <p:cNvCxnSpPr/>
          <p:nvPr/>
        </p:nvCxnSpPr>
        <p:spPr>
          <a:xfrm>
            <a:off x="4663367" y="3321155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8" name="Straight Connector 287"/>
          <p:cNvCxnSpPr/>
          <p:nvPr/>
        </p:nvCxnSpPr>
        <p:spPr>
          <a:xfrm flipH="1">
            <a:off x="4489502" y="3612776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4666650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0" name="Straight Connector 289"/>
          <p:cNvCxnSpPr/>
          <p:nvPr/>
        </p:nvCxnSpPr>
        <p:spPr>
          <a:xfrm flipV="1">
            <a:off x="4666650" y="3265632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4475866" y="3321155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92" name="Oval 291"/>
          <p:cNvSpPr/>
          <p:nvPr/>
        </p:nvSpPr>
        <p:spPr>
          <a:xfrm>
            <a:off x="4958946" y="2883273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3" name="Straight Connector 292"/>
          <p:cNvCxnSpPr/>
          <p:nvPr/>
        </p:nvCxnSpPr>
        <p:spPr>
          <a:xfrm>
            <a:off x="5176245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4" name="Straight Connector 293"/>
          <p:cNvCxnSpPr/>
          <p:nvPr/>
        </p:nvCxnSpPr>
        <p:spPr>
          <a:xfrm flipH="1">
            <a:off x="5002380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5179528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6" name="Straight Connector 295"/>
          <p:cNvCxnSpPr/>
          <p:nvPr/>
        </p:nvCxnSpPr>
        <p:spPr>
          <a:xfrm flipV="1">
            <a:off x="5179528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4988744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98" name="Oval 297"/>
          <p:cNvSpPr/>
          <p:nvPr/>
        </p:nvSpPr>
        <p:spPr>
          <a:xfrm>
            <a:off x="5475860" y="2883273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9" name="Straight Connector 298"/>
          <p:cNvCxnSpPr/>
          <p:nvPr/>
        </p:nvCxnSpPr>
        <p:spPr>
          <a:xfrm>
            <a:off x="5693159" y="3338334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0" name="Straight Connector 299"/>
          <p:cNvCxnSpPr/>
          <p:nvPr/>
        </p:nvCxnSpPr>
        <p:spPr>
          <a:xfrm flipH="1">
            <a:off x="5519294" y="3629955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5696442" y="3647134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2" name="Straight Connector 301"/>
          <p:cNvCxnSpPr/>
          <p:nvPr/>
        </p:nvCxnSpPr>
        <p:spPr>
          <a:xfrm flipV="1">
            <a:off x="5696442" y="3282811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5505658" y="3338334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04" name="Oval 303"/>
          <p:cNvSpPr/>
          <p:nvPr/>
        </p:nvSpPr>
        <p:spPr>
          <a:xfrm>
            <a:off x="6005652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5" name="Straight Connector 304"/>
          <p:cNvCxnSpPr/>
          <p:nvPr/>
        </p:nvCxnSpPr>
        <p:spPr>
          <a:xfrm>
            <a:off x="6222951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 flipH="1">
            <a:off x="6049086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226234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6226234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035450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0" name="Oval 309"/>
          <p:cNvSpPr/>
          <p:nvPr/>
        </p:nvSpPr>
        <p:spPr>
          <a:xfrm>
            <a:off x="6591757" y="286609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1" name="Straight Connector 310"/>
          <p:cNvCxnSpPr/>
          <p:nvPr/>
        </p:nvCxnSpPr>
        <p:spPr>
          <a:xfrm>
            <a:off x="6809056" y="332115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flipH="1">
            <a:off x="6635191" y="361277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6812339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flipV="1">
            <a:off x="6812339" y="326563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6621555" y="332115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6" name="Oval 315"/>
          <p:cNvSpPr/>
          <p:nvPr/>
        </p:nvSpPr>
        <p:spPr>
          <a:xfrm>
            <a:off x="7237341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/>
          <p:cNvCxnSpPr/>
          <p:nvPr/>
        </p:nvCxnSpPr>
        <p:spPr>
          <a:xfrm>
            <a:off x="7454640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H="1">
            <a:off x="7280775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7457923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flipV="1">
            <a:off x="7457923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7267139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2" name="Oval 321"/>
          <p:cNvSpPr/>
          <p:nvPr/>
        </p:nvSpPr>
        <p:spPr>
          <a:xfrm>
            <a:off x="7823451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3" name="Straight Connector 322"/>
          <p:cNvCxnSpPr/>
          <p:nvPr/>
        </p:nvCxnSpPr>
        <p:spPr>
          <a:xfrm>
            <a:off x="8040750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H="1">
            <a:off x="7866885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8044033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V="1">
            <a:off x="8044033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7853249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8" name="Oval 327"/>
          <p:cNvSpPr/>
          <p:nvPr/>
        </p:nvSpPr>
        <p:spPr>
          <a:xfrm>
            <a:off x="8414733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9" name="Straight Connector 328"/>
          <p:cNvCxnSpPr/>
          <p:nvPr/>
        </p:nvCxnSpPr>
        <p:spPr>
          <a:xfrm>
            <a:off x="8632032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flipH="1">
            <a:off x="8458167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8635315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flipV="1">
            <a:off x="8635315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8444531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4" name="Oval 333"/>
          <p:cNvSpPr/>
          <p:nvPr/>
        </p:nvSpPr>
        <p:spPr>
          <a:xfrm>
            <a:off x="8988340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Straight Connector 334"/>
          <p:cNvCxnSpPr/>
          <p:nvPr/>
        </p:nvCxnSpPr>
        <p:spPr>
          <a:xfrm>
            <a:off x="9205639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flipH="1">
            <a:off x="9031774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9208922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flipV="1">
            <a:off x="9208922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9018138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0" name="Oval 339"/>
          <p:cNvSpPr/>
          <p:nvPr/>
        </p:nvSpPr>
        <p:spPr>
          <a:xfrm>
            <a:off x="9605381" y="286609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1" name="Straight Connector 340"/>
          <p:cNvCxnSpPr/>
          <p:nvPr/>
        </p:nvCxnSpPr>
        <p:spPr>
          <a:xfrm>
            <a:off x="9822680" y="332115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H="1">
            <a:off x="9648815" y="361277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9825963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9825963" y="326563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9635179" y="332115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6" name="Oval 345"/>
          <p:cNvSpPr/>
          <p:nvPr/>
        </p:nvSpPr>
        <p:spPr>
          <a:xfrm>
            <a:off x="10189212" y="2866094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Straight Connector 346"/>
          <p:cNvCxnSpPr/>
          <p:nvPr/>
        </p:nvCxnSpPr>
        <p:spPr>
          <a:xfrm>
            <a:off x="10406511" y="3321155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 flipH="1">
            <a:off x="10232646" y="3612776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10409794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flipV="1">
            <a:off x="10409794" y="3265632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10219010" y="3321155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2" name="Oval 351"/>
          <p:cNvSpPr/>
          <p:nvPr/>
        </p:nvSpPr>
        <p:spPr>
          <a:xfrm>
            <a:off x="10702090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3" name="Straight Connector 352"/>
          <p:cNvCxnSpPr/>
          <p:nvPr/>
        </p:nvCxnSpPr>
        <p:spPr>
          <a:xfrm>
            <a:off x="10919389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flipH="1">
            <a:off x="10745524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10922672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 flipV="1">
            <a:off x="10922672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10731888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" name="Oval 357"/>
          <p:cNvSpPr/>
          <p:nvPr/>
        </p:nvSpPr>
        <p:spPr>
          <a:xfrm>
            <a:off x="11219004" y="2883273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9" name="Straight Connector 358"/>
          <p:cNvCxnSpPr/>
          <p:nvPr/>
        </p:nvCxnSpPr>
        <p:spPr>
          <a:xfrm>
            <a:off x="11436303" y="3338334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flipH="1">
            <a:off x="11262438" y="3629955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11439586" y="3647134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flipV="1">
            <a:off x="11439586" y="3282811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>
            <a:off x="11248802" y="3338334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4" name="Oval 363"/>
          <p:cNvSpPr/>
          <p:nvPr/>
        </p:nvSpPr>
        <p:spPr>
          <a:xfrm>
            <a:off x="156315" y="4082141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5" name="Straight Connector 364"/>
          <p:cNvCxnSpPr/>
          <p:nvPr/>
        </p:nvCxnSpPr>
        <p:spPr>
          <a:xfrm>
            <a:off x="373614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6" name="Straight Connector 365"/>
          <p:cNvCxnSpPr/>
          <p:nvPr/>
        </p:nvCxnSpPr>
        <p:spPr>
          <a:xfrm flipH="1">
            <a:off x="199749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7" name="Straight Connector 366"/>
          <p:cNvCxnSpPr/>
          <p:nvPr/>
        </p:nvCxnSpPr>
        <p:spPr>
          <a:xfrm>
            <a:off x="376897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8" name="Straight Connector 367"/>
          <p:cNvCxnSpPr/>
          <p:nvPr/>
        </p:nvCxnSpPr>
        <p:spPr>
          <a:xfrm flipV="1">
            <a:off x="376897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9" name="Straight Connector 368"/>
          <p:cNvCxnSpPr/>
          <p:nvPr/>
        </p:nvCxnSpPr>
        <p:spPr>
          <a:xfrm>
            <a:off x="186113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0" name="Oval 369"/>
          <p:cNvSpPr/>
          <p:nvPr/>
        </p:nvSpPr>
        <p:spPr>
          <a:xfrm>
            <a:off x="822857" y="4082141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1" name="Straight Connector 370"/>
          <p:cNvCxnSpPr/>
          <p:nvPr/>
        </p:nvCxnSpPr>
        <p:spPr>
          <a:xfrm>
            <a:off x="1040156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2" name="Straight Connector 371"/>
          <p:cNvCxnSpPr/>
          <p:nvPr/>
        </p:nvCxnSpPr>
        <p:spPr>
          <a:xfrm flipH="1">
            <a:off x="866291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1043439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4" name="Straight Connector 373"/>
          <p:cNvCxnSpPr/>
          <p:nvPr/>
        </p:nvCxnSpPr>
        <p:spPr>
          <a:xfrm flipV="1">
            <a:off x="1043439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852655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6" name="Oval 375"/>
          <p:cNvSpPr/>
          <p:nvPr/>
        </p:nvSpPr>
        <p:spPr>
          <a:xfrm>
            <a:off x="1468441" y="4099320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7" name="Straight Connector 376"/>
          <p:cNvCxnSpPr/>
          <p:nvPr/>
        </p:nvCxnSpPr>
        <p:spPr>
          <a:xfrm>
            <a:off x="1685740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8" name="Straight Connector 377"/>
          <p:cNvCxnSpPr/>
          <p:nvPr/>
        </p:nvCxnSpPr>
        <p:spPr>
          <a:xfrm flipH="1">
            <a:off x="1511875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1689023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0" name="Straight Connector 379"/>
          <p:cNvCxnSpPr/>
          <p:nvPr/>
        </p:nvCxnSpPr>
        <p:spPr>
          <a:xfrm flipV="1">
            <a:off x="1689023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1498239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82" name="Oval 381"/>
          <p:cNvSpPr/>
          <p:nvPr/>
        </p:nvSpPr>
        <p:spPr>
          <a:xfrm>
            <a:off x="2054551" y="4099320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3" name="Straight Connector 382"/>
          <p:cNvCxnSpPr/>
          <p:nvPr/>
        </p:nvCxnSpPr>
        <p:spPr>
          <a:xfrm>
            <a:off x="2271850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4" name="Straight Connector 383"/>
          <p:cNvCxnSpPr/>
          <p:nvPr/>
        </p:nvCxnSpPr>
        <p:spPr>
          <a:xfrm flipH="1">
            <a:off x="2097985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2275133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6" name="Straight Connector 385"/>
          <p:cNvCxnSpPr/>
          <p:nvPr/>
        </p:nvCxnSpPr>
        <p:spPr>
          <a:xfrm flipV="1">
            <a:off x="2275133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2084349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88" name="Oval 387"/>
          <p:cNvSpPr/>
          <p:nvPr/>
        </p:nvSpPr>
        <p:spPr>
          <a:xfrm>
            <a:off x="2645833" y="4099320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9" name="Straight Connector 388"/>
          <p:cNvCxnSpPr/>
          <p:nvPr/>
        </p:nvCxnSpPr>
        <p:spPr>
          <a:xfrm>
            <a:off x="2863132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0" name="Straight Connector 389"/>
          <p:cNvCxnSpPr/>
          <p:nvPr/>
        </p:nvCxnSpPr>
        <p:spPr>
          <a:xfrm flipH="1">
            <a:off x="2689267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2866415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2" name="Straight Connector 391"/>
          <p:cNvCxnSpPr/>
          <p:nvPr/>
        </p:nvCxnSpPr>
        <p:spPr>
          <a:xfrm flipV="1">
            <a:off x="2866415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2675631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94" name="Oval 393"/>
          <p:cNvSpPr/>
          <p:nvPr/>
        </p:nvSpPr>
        <p:spPr>
          <a:xfrm>
            <a:off x="3219440" y="4099320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5" name="Straight Connector 394"/>
          <p:cNvCxnSpPr/>
          <p:nvPr/>
        </p:nvCxnSpPr>
        <p:spPr>
          <a:xfrm>
            <a:off x="3436739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6" name="Straight Connector 395"/>
          <p:cNvCxnSpPr/>
          <p:nvPr/>
        </p:nvCxnSpPr>
        <p:spPr>
          <a:xfrm flipH="1">
            <a:off x="3262874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3440022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8" name="Straight Connector 397"/>
          <p:cNvCxnSpPr/>
          <p:nvPr/>
        </p:nvCxnSpPr>
        <p:spPr>
          <a:xfrm flipV="1">
            <a:off x="3440022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3249238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00" name="Oval 399"/>
          <p:cNvSpPr/>
          <p:nvPr/>
        </p:nvSpPr>
        <p:spPr>
          <a:xfrm>
            <a:off x="3836481" y="4082141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1" name="Straight Connector 400"/>
          <p:cNvCxnSpPr/>
          <p:nvPr/>
        </p:nvCxnSpPr>
        <p:spPr>
          <a:xfrm>
            <a:off x="4053780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2" name="Straight Connector 401"/>
          <p:cNvCxnSpPr/>
          <p:nvPr/>
        </p:nvCxnSpPr>
        <p:spPr>
          <a:xfrm flipH="1">
            <a:off x="3879915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4057063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4" name="Straight Connector 403"/>
          <p:cNvCxnSpPr/>
          <p:nvPr/>
        </p:nvCxnSpPr>
        <p:spPr>
          <a:xfrm flipV="1">
            <a:off x="4057063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3866279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06" name="Oval 405"/>
          <p:cNvSpPr/>
          <p:nvPr/>
        </p:nvSpPr>
        <p:spPr>
          <a:xfrm>
            <a:off x="4420312" y="4082141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7" name="Straight Connector 406"/>
          <p:cNvCxnSpPr/>
          <p:nvPr/>
        </p:nvCxnSpPr>
        <p:spPr>
          <a:xfrm>
            <a:off x="4637611" y="453720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8" name="Straight Connector 407"/>
          <p:cNvCxnSpPr/>
          <p:nvPr/>
        </p:nvCxnSpPr>
        <p:spPr>
          <a:xfrm flipH="1">
            <a:off x="4463746" y="482882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9" name="Straight Connector 408"/>
          <p:cNvCxnSpPr/>
          <p:nvPr/>
        </p:nvCxnSpPr>
        <p:spPr>
          <a:xfrm>
            <a:off x="4640894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0" name="Straight Connector 409"/>
          <p:cNvCxnSpPr/>
          <p:nvPr/>
        </p:nvCxnSpPr>
        <p:spPr>
          <a:xfrm flipV="1">
            <a:off x="4640894" y="448167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4450110" y="453720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12" name="Oval 411"/>
          <p:cNvSpPr/>
          <p:nvPr/>
        </p:nvSpPr>
        <p:spPr>
          <a:xfrm>
            <a:off x="4933190" y="4099320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3" name="Straight Connector 412"/>
          <p:cNvCxnSpPr/>
          <p:nvPr/>
        </p:nvCxnSpPr>
        <p:spPr>
          <a:xfrm>
            <a:off x="5150489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4" name="Straight Connector 413"/>
          <p:cNvCxnSpPr/>
          <p:nvPr/>
        </p:nvCxnSpPr>
        <p:spPr>
          <a:xfrm flipH="1">
            <a:off x="4976624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5" name="Straight Connector 414"/>
          <p:cNvCxnSpPr/>
          <p:nvPr/>
        </p:nvCxnSpPr>
        <p:spPr>
          <a:xfrm>
            <a:off x="5153772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6" name="Straight Connector 415"/>
          <p:cNvCxnSpPr/>
          <p:nvPr/>
        </p:nvCxnSpPr>
        <p:spPr>
          <a:xfrm flipV="1">
            <a:off x="5153772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4962988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18" name="Oval 417"/>
          <p:cNvSpPr/>
          <p:nvPr/>
        </p:nvSpPr>
        <p:spPr>
          <a:xfrm>
            <a:off x="5450104" y="4099320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9" name="Straight Connector 418"/>
          <p:cNvCxnSpPr/>
          <p:nvPr/>
        </p:nvCxnSpPr>
        <p:spPr>
          <a:xfrm>
            <a:off x="5667403" y="455438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0" name="Straight Connector 419"/>
          <p:cNvCxnSpPr/>
          <p:nvPr/>
        </p:nvCxnSpPr>
        <p:spPr>
          <a:xfrm flipH="1">
            <a:off x="5493538" y="484600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5670686" y="486318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2" name="Straight Connector 421"/>
          <p:cNvCxnSpPr/>
          <p:nvPr/>
        </p:nvCxnSpPr>
        <p:spPr>
          <a:xfrm flipV="1">
            <a:off x="5670686" y="449885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3" name="Straight Connector 422"/>
          <p:cNvCxnSpPr/>
          <p:nvPr/>
        </p:nvCxnSpPr>
        <p:spPr>
          <a:xfrm>
            <a:off x="5479902" y="455438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24" name="Oval 423"/>
          <p:cNvSpPr/>
          <p:nvPr/>
        </p:nvSpPr>
        <p:spPr>
          <a:xfrm>
            <a:off x="5979896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5" name="Straight Connector 424"/>
          <p:cNvCxnSpPr/>
          <p:nvPr/>
        </p:nvCxnSpPr>
        <p:spPr>
          <a:xfrm>
            <a:off x="6197195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 flipH="1">
            <a:off x="6023330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6200478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 flipV="1">
            <a:off x="6200478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6009694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0" name="Oval 429"/>
          <p:cNvSpPr/>
          <p:nvPr/>
        </p:nvSpPr>
        <p:spPr>
          <a:xfrm>
            <a:off x="6566001" y="408214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1" name="Straight Connector 430"/>
          <p:cNvCxnSpPr/>
          <p:nvPr/>
        </p:nvCxnSpPr>
        <p:spPr>
          <a:xfrm>
            <a:off x="6783300" y="453720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 flipH="1">
            <a:off x="6609435" y="482882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>
            <a:off x="6786583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 flipV="1">
            <a:off x="6786583" y="448167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6595799" y="453720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6" name="Oval 435"/>
          <p:cNvSpPr/>
          <p:nvPr/>
        </p:nvSpPr>
        <p:spPr>
          <a:xfrm>
            <a:off x="7211585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7" name="Straight Connector 436"/>
          <p:cNvCxnSpPr/>
          <p:nvPr/>
        </p:nvCxnSpPr>
        <p:spPr>
          <a:xfrm>
            <a:off x="7428884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 flipH="1">
            <a:off x="7255019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7432167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 flipV="1">
            <a:off x="7432167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7241383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" name="Oval 441"/>
          <p:cNvSpPr/>
          <p:nvPr/>
        </p:nvSpPr>
        <p:spPr>
          <a:xfrm>
            <a:off x="7797695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3" name="Straight Connector 442"/>
          <p:cNvCxnSpPr/>
          <p:nvPr/>
        </p:nvCxnSpPr>
        <p:spPr>
          <a:xfrm>
            <a:off x="8014994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 flipH="1">
            <a:off x="7841129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>
            <a:off x="8018277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 flipV="1">
            <a:off x="8018277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>
            <a:off x="7827493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8" name="Oval 447"/>
          <p:cNvSpPr/>
          <p:nvPr/>
        </p:nvSpPr>
        <p:spPr>
          <a:xfrm>
            <a:off x="8388977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9" name="Straight Connector 448"/>
          <p:cNvCxnSpPr/>
          <p:nvPr/>
        </p:nvCxnSpPr>
        <p:spPr>
          <a:xfrm>
            <a:off x="8606276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 flipH="1">
            <a:off x="8432411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>
            <a:off x="8609559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 flipV="1">
            <a:off x="8609559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>
            <a:off x="8418775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4" name="Oval 453"/>
          <p:cNvSpPr/>
          <p:nvPr/>
        </p:nvSpPr>
        <p:spPr>
          <a:xfrm>
            <a:off x="8962584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5" name="Straight Connector 454"/>
          <p:cNvCxnSpPr/>
          <p:nvPr/>
        </p:nvCxnSpPr>
        <p:spPr>
          <a:xfrm>
            <a:off x="9179883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6" name="Straight Connector 455"/>
          <p:cNvCxnSpPr/>
          <p:nvPr/>
        </p:nvCxnSpPr>
        <p:spPr>
          <a:xfrm flipH="1">
            <a:off x="9006018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/>
        </p:nvCxnSpPr>
        <p:spPr>
          <a:xfrm>
            <a:off x="9183166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/>
        </p:nvCxnSpPr>
        <p:spPr>
          <a:xfrm flipV="1">
            <a:off x="9183166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/>
        </p:nvCxnSpPr>
        <p:spPr>
          <a:xfrm>
            <a:off x="8992382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0" name="Oval 459"/>
          <p:cNvSpPr/>
          <p:nvPr/>
        </p:nvSpPr>
        <p:spPr>
          <a:xfrm>
            <a:off x="9579625" y="408214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1" name="Straight Connector 460"/>
          <p:cNvCxnSpPr/>
          <p:nvPr/>
        </p:nvCxnSpPr>
        <p:spPr>
          <a:xfrm>
            <a:off x="9796924" y="453720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2" name="Straight Connector 461"/>
          <p:cNvCxnSpPr/>
          <p:nvPr/>
        </p:nvCxnSpPr>
        <p:spPr>
          <a:xfrm flipH="1">
            <a:off x="9623059" y="482882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Straight Connector 462"/>
          <p:cNvCxnSpPr/>
          <p:nvPr/>
        </p:nvCxnSpPr>
        <p:spPr>
          <a:xfrm>
            <a:off x="9800207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Straight Connector 463"/>
          <p:cNvCxnSpPr/>
          <p:nvPr/>
        </p:nvCxnSpPr>
        <p:spPr>
          <a:xfrm flipV="1">
            <a:off x="9800207" y="448167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5" name="Straight Connector 464"/>
          <p:cNvCxnSpPr/>
          <p:nvPr/>
        </p:nvCxnSpPr>
        <p:spPr>
          <a:xfrm>
            <a:off x="9609423" y="453720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6" name="Oval 465"/>
          <p:cNvSpPr/>
          <p:nvPr/>
        </p:nvSpPr>
        <p:spPr>
          <a:xfrm>
            <a:off x="10163456" y="408214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7" name="Straight Connector 466"/>
          <p:cNvCxnSpPr/>
          <p:nvPr/>
        </p:nvCxnSpPr>
        <p:spPr>
          <a:xfrm>
            <a:off x="10380755" y="453720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flipH="1">
            <a:off x="10206890" y="482882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9" name="Straight Connector 468"/>
          <p:cNvCxnSpPr/>
          <p:nvPr/>
        </p:nvCxnSpPr>
        <p:spPr>
          <a:xfrm>
            <a:off x="10384038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/>
          <p:nvPr/>
        </p:nvCxnSpPr>
        <p:spPr>
          <a:xfrm flipV="1">
            <a:off x="10384038" y="448167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/>
          <p:nvPr/>
        </p:nvCxnSpPr>
        <p:spPr>
          <a:xfrm>
            <a:off x="10193254" y="453720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2" name="Oval 471"/>
          <p:cNvSpPr/>
          <p:nvPr/>
        </p:nvSpPr>
        <p:spPr>
          <a:xfrm>
            <a:off x="10676334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3" name="Straight Connector 472"/>
          <p:cNvCxnSpPr/>
          <p:nvPr/>
        </p:nvCxnSpPr>
        <p:spPr>
          <a:xfrm>
            <a:off x="10893633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4" name="Straight Connector 473"/>
          <p:cNvCxnSpPr/>
          <p:nvPr/>
        </p:nvCxnSpPr>
        <p:spPr>
          <a:xfrm flipH="1">
            <a:off x="10719768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5" name="Straight Connector 474"/>
          <p:cNvCxnSpPr/>
          <p:nvPr/>
        </p:nvCxnSpPr>
        <p:spPr>
          <a:xfrm>
            <a:off x="10896916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6" name="Straight Connector 475"/>
          <p:cNvCxnSpPr/>
          <p:nvPr/>
        </p:nvCxnSpPr>
        <p:spPr>
          <a:xfrm flipV="1">
            <a:off x="10896916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7" name="Straight Connector 476"/>
          <p:cNvCxnSpPr/>
          <p:nvPr/>
        </p:nvCxnSpPr>
        <p:spPr>
          <a:xfrm>
            <a:off x="10706132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8" name="Oval 477"/>
          <p:cNvSpPr/>
          <p:nvPr/>
        </p:nvSpPr>
        <p:spPr>
          <a:xfrm>
            <a:off x="11193248" y="409932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9" name="Straight Connector 478"/>
          <p:cNvCxnSpPr/>
          <p:nvPr/>
        </p:nvCxnSpPr>
        <p:spPr>
          <a:xfrm>
            <a:off x="11410547" y="455438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/>
        </p:nvCxnSpPr>
        <p:spPr>
          <a:xfrm flipH="1">
            <a:off x="11236682" y="484600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1" name="Straight Connector 480"/>
          <p:cNvCxnSpPr/>
          <p:nvPr/>
        </p:nvCxnSpPr>
        <p:spPr>
          <a:xfrm>
            <a:off x="11413830" y="486318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2" name="Straight Connector 481"/>
          <p:cNvCxnSpPr/>
          <p:nvPr/>
        </p:nvCxnSpPr>
        <p:spPr>
          <a:xfrm flipV="1">
            <a:off x="11413830" y="449885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3" name="Straight Connector 482"/>
          <p:cNvCxnSpPr/>
          <p:nvPr/>
        </p:nvCxnSpPr>
        <p:spPr>
          <a:xfrm>
            <a:off x="11223046" y="455438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4" name="Oval 483"/>
          <p:cNvSpPr/>
          <p:nvPr/>
        </p:nvSpPr>
        <p:spPr>
          <a:xfrm>
            <a:off x="182070" y="5363001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5" name="Straight Connector 484"/>
          <p:cNvCxnSpPr/>
          <p:nvPr/>
        </p:nvCxnSpPr>
        <p:spPr>
          <a:xfrm>
            <a:off x="399369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6" name="Straight Connector 485"/>
          <p:cNvCxnSpPr/>
          <p:nvPr/>
        </p:nvCxnSpPr>
        <p:spPr>
          <a:xfrm flipH="1">
            <a:off x="225504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7" name="Straight Connector 486"/>
          <p:cNvCxnSpPr/>
          <p:nvPr/>
        </p:nvCxnSpPr>
        <p:spPr>
          <a:xfrm>
            <a:off x="402652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8" name="Straight Connector 487"/>
          <p:cNvCxnSpPr/>
          <p:nvPr/>
        </p:nvCxnSpPr>
        <p:spPr>
          <a:xfrm flipV="1">
            <a:off x="402652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9" name="Straight Connector 488"/>
          <p:cNvCxnSpPr/>
          <p:nvPr/>
        </p:nvCxnSpPr>
        <p:spPr>
          <a:xfrm>
            <a:off x="211868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90" name="Oval 489"/>
          <p:cNvSpPr/>
          <p:nvPr/>
        </p:nvSpPr>
        <p:spPr>
          <a:xfrm>
            <a:off x="848612" y="5363001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1" name="Straight Connector 490"/>
          <p:cNvCxnSpPr/>
          <p:nvPr/>
        </p:nvCxnSpPr>
        <p:spPr>
          <a:xfrm>
            <a:off x="1065911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2" name="Straight Connector 491"/>
          <p:cNvCxnSpPr/>
          <p:nvPr/>
        </p:nvCxnSpPr>
        <p:spPr>
          <a:xfrm flipH="1">
            <a:off x="892046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3" name="Straight Connector 492"/>
          <p:cNvCxnSpPr/>
          <p:nvPr/>
        </p:nvCxnSpPr>
        <p:spPr>
          <a:xfrm>
            <a:off x="1069194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4" name="Straight Connector 493"/>
          <p:cNvCxnSpPr/>
          <p:nvPr/>
        </p:nvCxnSpPr>
        <p:spPr>
          <a:xfrm flipV="1">
            <a:off x="1069194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5" name="Straight Connector 494"/>
          <p:cNvCxnSpPr/>
          <p:nvPr/>
        </p:nvCxnSpPr>
        <p:spPr>
          <a:xfrm>
            <a:off x="878410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96" name="Oval 495"/>
          <p:cNvSpPr/>
          <p:nvPr/>
        </p:nvSpPr>
        <p:spPr>
          <a:xfrm>
            <a:off x="1494196" y="5380180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7" name="Straight Connector 496"/>
          <p:cNvCxnSpPr/>
          <p:nvPr/>
        </p:nvCxnSpPr>
        <p:spPr>
          <a:xfrm>
            <a:off x="1711495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8" name="Straight Connector 497"/>
          <p:cNvCxnSpPr/>
          <p:nvPr/>
        </p:nvCxnSpPr>
        <p:spPr>
          <a:xfrm flipH="1">
            <a:off x="1537630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9" name="Straight Connector 498"/>
          <p:cNvCxnSpPr/>
          <p:nvPr/>
        </p:nvCxnSpPr>
        <p:spPr>
          <a:xfrm>
            <a:off x="1714778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0" name="Straight Connector 499"/>
          <p:cNvCxnSpPr/>
          <p:nvPr/>
        </p:nvCxnSpPr>
        <p:spPr>
          <a:xfrm flipV="1">
            <a:off x="1714778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1523994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02" name="Oval 501"/>
          <p:cNvSpPr/>
          <p:nvPr/>
        </p:nvSpPr>
        <p:spPr>
          <a:xfrm>
            <a:off x="2080306" y="5380180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3" name="Straight Connector 502"/>
          <p:cNvCxnSpPr/>
          <p:nvPr/>
        </p:nvCxnSpPr>
        <p:spPr>
          <a:xfrm>
            <a:off x="2297605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4" name="Straight Connector 503"/>
          <p:cNvCxnSpPr/>
          <p:nvPr/>
        </p:nvCxnSpPr>
        <p:spPr>
          <a:xfrm flipH="1">
            <a:off x="2123740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5" name="Straight Connector 504"/>
          <p:cNvCxnSpPr/>
          <p:nvPr/>
        </p:nvCxnSpPr>
        <p:spPr>
          <a:xfrm>
            <a:off x="2300888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6" name="Straight Connector 505"/>
          <p:cNvCxnSpPr/>
          <p:nvPr/>
        </p:nvCxnSpPr>
        <p:spPr>
          <a:xfrm flipV="1">
            <a:off x="2300888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7" name="Straight Connector 506"/>
          <p:cNvCxnSpPr/>
          <p:nvPr/>
        </p:nvCxnSpPr>
        <p:spPr>
          <a:xfrm>
            <a:off x="2110104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08" name="Oval 507"/>
          <p:cNvSpPr/>
          <p:nvPr/>
        </p:nvSpPr>
        <p:spPr>
          <a:xfrm>
            <a:off x="2671588" y="5380180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9" name="Straight Connector 508"/>
          <p:cNvCxnSpPr/>
          <p:nvPr/>
        </p:nvCxnSpPr>
        <p:spPr>
          <a:xfrm>
            <a:off x="2888887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0" name="Straight Connector 509"/>
          <p:cNvCxnSpPr/>
          <p:nvPr/>
        </p:nvCxnSpPr>
        <p:spPr>
          <a:xfrm flipH="1">
            <a:off x="2715022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1" name="Straight Connector 510"/>
          <p:cNvCxnSpPr/>
          <p:nvPr/>
        </p:nvCxnSpPr>
        <p:spPr>
          <a:xfrm>
            <a:off x="2892170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2" name="Straight Connector 511"/>
          <p:cNvCxnSpPr/>
          <p:nvPr/>
        </p:nvCxnSpPr>
        <p:spPr>
          <a:xfrm flipV="1">
            <a:off x="2892170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3" name="Straight Connector 512"/>
          <p:cNvCxnSpPr/>
          <p:nvPr/>
        </p:nvCxnSpPr>
        <p:spPr>
          <a:xfrm>
            <a:off x="2701386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14" name="Oval 513"/>
          <p:cNvSpPr/>
          <p:nvPr/>
        </p:nvSpPr>
        <p:spPr>
          <a:xfrm>
            <a:off x="3245195" y="5380180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5" name="Straight Connector 514"/>
          <p:cNvCxnSpPr/>
          <p:nvPr/>
        </p:nvCxnSpPr>
        <p:spPr>
          <a:xfrm>
            <a:off x="3462494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6" name="Straight Connector 515"/>
          <p:cNvCxnSpPr/>
          <p:nvPr/>
        </p:nvCxnSpPr>
        <p:spPr>
          <a:xfrm flipH="1">
            <a:off x="3288629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7" name="Straight Connector 516"/>
          <p:cNvCxnSpPr/>
          <p:nvPr/>
        </p:nvCxnSpPr>
        <p:spPr>
          <a:xfrm>
            <a:off x="3465777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8" name="Straight Connector 517"/>
          <p:cNvCxnSpPr/>
          <p:nvPr/>
        </p:nvCxnSpPr>
        <p:spPr>
          <a:xfrm flipV="1">
            <a:off x="3465777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9" name="Straight Connector 518"/>
          <p:cNvCxnSpPr/>
          <p:nvPr/>
        </p:nvCxnSpPr>
        <p:spPr>
          <a:xfrm>
            <a:off x="3274993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0" name="Oval 519"/>
          <p:cNvSpPr/>
          <p:nvPr/>
        </p:nvSpPr>
        <p:spPr>
          <a:xfrm>
            <a:off x="3862236" y="5363001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1" name="Straight Connector 520"/>
          <p:cNvCxnSpPr/>
          <p:nvPr/>
        </p:nvCxnSpPr>
        <p:spPr>
          <a:xfrm>
            <a:off x="4079535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2" name="Straight Connector 521"/>
          <p:cNvCxnSpPr/>
          <p:nvPr/>
        </p:nvCxnSpPr>
        <p:spPr>
          <a:xfrm flipH="1">
            <a:off x="3905670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3" name="Straight Connector 522"/>
          <p:cNvCxnSpPr/>
          <p:nvPr/>
        </p:nvCxnSpPr>
        <p:spPr>
          <a:xfrm>
            <a:off x="4082818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4" name="Straight Connector 523"/>
          <p:cNvCxnSpPr/>
          <p:nvPr/>
        </p:nvCxnSpPr>
        <p:spPr>
          <a:xfrm flipV="1">
            <a:off x="4082818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5" name="Straight Connector 524"/>
          <p:cNvCxnSpPr/>
          <p:nvPr/>
        </p:nvCxnSpPr>
        <p:spPr>
          <a:xfrm>
            <a:off x="3892034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6" name="Oval 525"/>
          <p:cNvSpPr/>
          <p:nvPr/>
        </p:nvSpPr>
        <p:spPr>
          <a:xfrm>
            <a:off x="4446067" y="5363001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7" name="Straight Connector 526"/>
          <p:cNvCxnSpPr/>
          <p:nvPr/>
        </p:nvCxnSpPr>
        <p:spPr>
          <a:xfrm>
            <a:off x="4663366" y="5818062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4489501" y="6109683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9" name="Straight Connector 528"/>
          <p:cNvCxnSpPr/>
          <p:nvPr/>
        </p:nvCxnSpPr>
        <p:spPr>
          <a:xfrm>
            <a:off x="4666649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0" name="Straight Connector 529"/>
          <p:cNvCxnSpPr/>
          <p:nvPr/>
        </p:nvCxnSpPr>
        <p:spPr>
          <a:xfrm flipV="1">
            <a:off x="4666649" y="5762539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1" name="Straight Connector 530"/>
          <p:cNvCxnSpPr/>
          <p:nvPr/>
        </p:nvCxnSpPr>
        <p:spPr>
          <a:xfrm>
            <a:off x="4475865" y="5818062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32" name="Oval 531"/>
          <p:cNvSpPr/>
          <p:nvPr/>
        </p:nvSpPr>
        <p:spPr>
          <a:xfrm>
            <a:off x="4958945" y="5380180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3" name="Straight Connector 532"/>
          <p:cNvCxnSpPr/>
          <p:nvPr/>
        </p:nvCxnSpPr>
        <p:spPr>
          <a:xfrm>
            <a:off x="5176244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4" name="Straight Connector 533"/>
          <p:cNvCxnSpPr/>
          <p:nvPr/>
        </p:nvCxnSpPr>
        <p:spPr>
          <a:xfrm flipH="1">
            <a:off x="5002379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5" name="Straight Connector 534"/>
          <p:cNvCxnSpPr/>
          <p:nvPr/>
        </p:nvCxnSpPr>
        <p:spPr>
          <a:xfrm>
            <a:off x="5179527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6" name="Straight Connector 535"/>
          <p:cNvCxnSpPr/>
          <p:nvPr/>
        </p:nvCxnSpPr>
        <p:spPr>
          <a:xfrm flipV="1">
            <a:off x="5179527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7" name="Straight Connector 536"/>
          <p:cNvCxnSpPr/>
          <p:nvPr/>
        </p:nvCxnSpPr>
        <p:spPr>
          <a:xfrm>
            <a:off x="4988743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38" name="Oval 537"/>
          <p:cNvSpPr/>
          <p:nvPr/>
        </p:nvSpPr>
        <p:spPr>
          <a:xfrm>
            <a:off x="5475859" y="5380180"/>
            <a:ext cx="408841" cy="4378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9" name="Straight Connector 538"/>
          <p:cNvCxnSpPr/>
          <p:nvPr/>
        </p:nvCxnSpPr>
        <p:spPr>
          <a:xfrm>
            <a:off x="5693158" y="5835241"/>
            <a:ext cx="0" cy="308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0" name="Straight Connector 539"/>
          <p:cNvCxnSpPr/>
          <p:nvPr/>
        </p:nvCxnSpPr>
        <p:spPr>
          <a:xfrm flipH="1">
            <a:off x="5519293" y="6126862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1" name="Straight Connector 540"/>
          <p:cNvCxnSpPr/>
          <p:nvPr/>
        </p:nvCxnSpPr>
        <p:spPr>
          <a:xfrm>
            <a:off x="5696441" y="6144041"/>
            <a:ext cx="160986" cy="3152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2" name="Straight Connector 541"/>
          <p:cNvCxnSpPr/>
          <p:nvPr/>
        </p:nvCxnSpPr>
        <p:spPr>
          <a:xfrm flipV="1">
            <a:off x="5696441" y="5779718"/>
            <a:ext cx="225378" cy="1498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3" name="Straight Connector 542"/>
          <p:cNvCxnSpPr/>
          <p:nvPr/>
        </p:nvCxnSpPr>
        <p:spPr>
          <a:xfrm>
            <a:off x="5505657" y="5835241"/>
            <a:ext cx="189143" cy="10626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44" name="Oval 543"/>
          <p:cNvSpPr/>
          <p:nvPr/>
        </p:nvSpPr>
        <p:spPr>
          <a:xfrm>
            <a:off x="6005651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5" name="Straight Connector 544"/>
          <p:cNvCxnSpPr/>
          <p:nvPr/>
        </p:nvCxnSpPr>
        <p:spPr>
          <a:xfrm>
            <a:off x="6222950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flipH="1">
            <a:off x="6049085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>
            <a:off x="6226233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 flipV="1">
            <a:off x="6226233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>
            <a:off x="6035449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0" name="Oval 549"/>
          <p:cNvSpPr/>
          <p:nvPr/>
        </p:nvSpPr>
        <p:spPr>
          <a:xfrm>
            <a:off x="6591756" y="536300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1" name="Straight Connector 550"/>
          <p:cNvCxnSpPr/>
          <p:nvPr/>
        </p:nvCxnSpPr>
        <p:spPr>
          <a:xfrm>
            <a:off x="6809055" y="581806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 flipH="1">
            <a:off x="6635190" y="610968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>
            <a:off x="6812338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 flipV="1">
            <a:off x="6812338" y="576253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>
            <a:off x="6621554" y="581806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6" name="Oval 555"/>
          <p:cNvSpPr/>
          <p:nvPr/>
        </p:nvSpPr>
        <p:spPr>
          <a:xfrm>
            <a:off x="7237340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7" name="Straight Connector 556"/>
          <p:cNvCxnSpPr/>
          <p:nvPr/>
        </p:nvCxnSpPr>
        <p:spPr>
          <a:xfrm>
            <a:off x="7454639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 flipH="1">
            <a:off x="7280774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>
            <a:off x="7457922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 flipV="1">
            <a:off x="7457922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>
            <a:off x="7267138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2" name="Oval 561"/>
          <p:cNvSpPr/>
          <p:nvPr/>
        </p:nvSpPr>
        <p:spPr>
          <a:xfrm>
            <a:off x="7823450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3" name="Straight Connector 562"/>
          <p:cNvCxnSpPr/>
          <p:nvPr/>
        </p:nvCxnSpPr>
        <p:spPr>
          <a:xfrm>
            <a:off x="8040749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 flipH="1">
            <a:off x="7866884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>
            <a:off x="8044032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 flipV="1">
            <a:off x="8044032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>
            <a:off x="7853248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8" name="Oval 567"/>
          <p:cNvSpPr/>
          <p:nvPr/>
        </p:nvSpPr>
        <p:spPr>
          <a:xfrm>
            <a:off x="8414732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9" name="Straight Connector 568"/>
          <p:cNvCxnSpPr/>
          <p:nvPr/>
        </p:nvCxnSpPr>
        <p:spPr>
          <a:xfrm>
            <a:off x="8632031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 flipH="1">
            <a:off x="8458166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>
            <a:off x="8635314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 flipV="1">
            <a:off x="8635314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/>
          <p:nvPr/>
        </p:nvCxnSpPr>
        <p:spPr>
          <a:xfrm>
            <a:off x="8444530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4" name="Oval 573"/>
          <p:cNvSpPr/>
          <p:nvPr/>
        </p:nvSpPr>
        <p:spPr>
          <a:xfrm>
            <a:off x="8988339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5" name="Straight Connector 574"/>
          <p:cNvCxnSpPr/>
          <p:nvPr/>
        </p:nvCxnSpPr>
        <p:spPr>
          <a:xfrm>
            <a:off x="9205638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6" name="Straight Connector 575"/>
          <p:cNvCxnSpPr/>
          <p:nvPr/>
        </p:nvCxnSpPr>
        <p:spPr>
          <a:xfrm flipH="1">
            <a:off x="9031773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>
            <a:off x="9208921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flipV="1">
            <a:off x="9208921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>
            <a:off x="9018137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0" name="Oval 579"/>
          <p:cNvSpPr/>
          <p:nvPr/>
        </p:nvSpPr>
        <p:spPr>
          <a:xfrm>
            <a:off x="9605380" y="536300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1" name="Straight Connector 580"/>
          <p:cNvCxnSpPr/>
          <p:nvPr/>
        </p:nvCxnSpPr>
        <p:spPr>
          <a:xfrm>
            <a:off x="9822679" y="581806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2" name="Straight Connector 581"/>
          <p:cNvCxnSpPr/>
          <p:nvPr/>
        </p:nvCxnSpPr>
        <p:spPr>
          <a:xfrm flipH="1">
            <a:off x="9648814" y="610968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>
            <a:off x="9825962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 flipV="1">
            <a:off x="9825962" y="576253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5" name="Straight Connector 584"/>
          <p:cNvCxnSpPr/>
          <p:nvPr/>
        </p:nvCxnSpPr>
        <p:spPr>
          <a:xfrm>
            <a:off x="9635178" y="581806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6" name="Oval 585"/>
          <p:cNvSpPr/>
          <p:nvPr/>
        </p:nvSpPr>
        <p:spPr>
          <a:xfrm>
            <a:off x="10189211" y="5363001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7" name="Straight Connector 586"/>
          <p:cNvCxnSpPr/>
          <p:nvPr/>
        </p:nvCxnSpPr>
        <p:spPr>
          <a:xfrm>
            <a:off x="10406510" y="5818062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/>
          <p:nvPr/>
        </p:nvCxnSpPr>
        <p:spPr>
          <a:xfrm flipH="1">
            <a:off x="10232645" y="6109683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Straight Connector 588"/>
          <p:cNvCxnSpPr/>
          <p:nvPr/>
        </p:nvCxnSpPr>
        <p:spPr>
          <a:xfrm>
            <a:off x="10409793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0" name="Straight Connector 589"/>
          <p:cNvCxnSpPr/>
          <p:nvPr/>
        </p:nvCxnSpPr>
        <p:spPr>
          <a:xfrm flipV="1">
            <a:off x="10409793" y="5762539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1" name="Straight Connector 590"/>
          <p:cNvCxnSpPr/>
          <p:nvPr/>
        </p:nvCxnSpPr>
        <p:spPr>
          <a:xfrm>
            <a:off x="10219009" y="5818062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2" name="Oval 591"/>
          <p:cNvSpPr/>
          <p:nvPr/>
        </p:nvSpPr>
        <p:spPr>
          <a:xfrm>
            <a:off x="10702089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3" name="Straight Connector 592"/>
          <p:cNvCxnSpPr/>
          <p:nvPr/>
        </p:nvCxnSpPr>
        <p:spPr>
          <a:xfrm>
            <a:off x="10919388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4" name="Straight Connector 593"/>
          <p:cNvCxnSpPr/>
          <p:nvPr/>
        </p:nvCxnSpPr>
        <p:spPr>
          <a:xfrm flipH="1">
            <a:off x="10745523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5" name="Straight Connector 594"/>
          <p:cNvCxnSpPr/>
          <p:nvPr/>
        </p:nvCxnSpPr>
        <p:spPr>
          <a:xfrm>
            <a:off x="10922671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6" name="Straight Connector 595"/>
          <p:cNvCxnSpPr/>
          <p:nvPr/>
        </p:nvCxnSpPr>
        <p:spPr>
          <a:xfrm flipV="1">
            <a:off x="10922671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Straight Connector 596"/>
          <p:cNvCxnSpPr/>
          <p:nvPr/>
        </p:nvCxnSpPr>
        <p:spPr>
          <a:xfrm>
            <a:off x="10731887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8" name="Oval 597"/>
          <p:cNvSpPr/>
          <p:nvPr/>
        </p:nvSpPr>
        <p:spPr>
          <a:xfrm>
            <a:off x="11219003" y="5380180"/>
            <a:ext cx="408841" cy="4378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9" name="Straight Connector 598"/>
          <p:cNvCxnSpPr/>
          <p:nvPr/>
        </p:nvCxnSpPr>
        <p:spPr>
          <a:xfrm>
            <a:off x="11436302" y="5835241"/>
            <a:ext cx="0" cy="30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>
          <a:xfrm flipH="1">
            <a:off x="11262437" y="6126862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1" name="Straight Connector 600"/>
          <p:cNvCxnSpPr/>
          <p:nvPr/>
        </p:nvCxnSpPr>
        <p:spPr>
          <a:xfrm>
            <a:off x="11439585" y="6144041"/>
            <a:ext cx="160986" cy="315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2" name="Straight Connector 601"/>
          <p:cNvCxnSpPr/>
          <p:nvPr/>
        </p:nvCxnSpPr>
        <p:spPr>
          <a:xfrm flipV="1">
            <a:off x="11439585" y="5779718"/>
            <a:ext cx="225378" cy="14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3" name="Straight Connector 602"/>
          <p:cNvCxnSpPr/>
          <p:nvPr/>
        </p:nvCxnSpPr>
        <p:spPr>
          <a:xfrm>
            <a:off x="11248801" y="5835241"/>
            <a:ext cx="189143" cy="10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0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2" y="643172"/>
            <a:ext cx="10220663" cy="55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8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t="7137" r="5117" b="13615"/>
          <a:stretch/>
        </p:blipFill>
        <p:spPr>
          <a:xfrm>
            <a:off x="5444590" y="1005644"/>
            <a:ext cx="6483811" cy="4288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16" y="322573"/>
            <a:ext cx="3243800" cy="324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8012"/>
          <a:stretch/>
        </p:blipFill>
        <p:spPr>
          <a:xfrm>
            <a:off x="169102" y="3876539"/>
            <a:ext cx="5059028" cy="283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25" y="1064855"/>
            <a:ext cx="4809589" cy="4838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461" y="681975"/>
            <a:ext cx="4351584" cy="56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hydrotestosterone.info/wp-content/uploads/d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0" y="594661"/>
            <a:ext cx="6245225" cy="46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8" y="2585894"/>
            <a:ext cx="3983669" cy="38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32223" y="440232"/>
            <a:ext cx="9644703" cy="2395946"/>
          </a:xfrm>
        </p:spPr>
        <p:txBody>
          <a:bodyPr/>
          <a:lstStyle/>
          <a:p>
            <a:pPr algn="ctr"/>
            <a:r>
              <a:rPr lang="en-US" sz="4400" dirty="0" smtClean="0"/>
              <a:t>This Concludes:</a:t>
            </a:r>
            <a:br>
              <a:rPr lang="en-US" sz="4400" dirty="0" smtClean="0"/>
            </a:br>
            <a:r>
              <a:rPr lang="en-US" sz="4400" i="1" dirty="0" smtClean="0"/>
              <a:t>The Bald Truth about </a:t>
            </a:r>
            <a:br>
              <a:rPr lang="en-US" sz="4400" i="1" dirty="0" smtClean="0"/>
            </a:br>
            <a:r>
              <a:rPr lang="en-US" sz="4400" i="1" dirty="0" smtClean="0"/>
              <a:t>Androgenetic Alopecia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5" b="14054"/>
          <a:stretch/>
        </p:blipFill>
        <p:spPr>
          <a:xfrm flipH="1">
            <a:off x="7485300" y="333186"/>
            <a:ext cx="4268181" cy="2610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67" y="3099828"/>
            <a:ext cx="4809266" cy="2593232"/>
          </a:xfrm>
          <a:prstGeom prst="rect">
            <a:avLst/>
          </a:prstGeom>
          <a:scene3d>
            <a:camera prst="orthographicFront">
              <a:rot lat="0" lon="21599958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9"/>
          <a:stretch/>
        </p:blipFill>
        <p:spPr>
          <a:xfrm>
            <a:off x="257134" y="3756074"/>
            <a:ext cx="3864699" cy="28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1"/>
          <a:stretch/>
        </p:blipFill>
        <p:spPr>
          <a:xfrm>
            <a:off x="3451539" y="172321"/>
            <a:ext cx="5228823" cy="6495676"/>
          </a:xfrm>
        </p:spPr>
      </p:pic>
    </p:spTree>
    <p:extLst>
      <p:ext uri="{BB962C8B-B14F-4D97-AF65-F5344CB8AC3E}">
        <p14:creationId xmlns:p14="http://schemas.microsoft.com/office/powerpoint/2010/main" val="37827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86" y="285293"/>
            <a:ext cx="9404723" cy="140053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165538"/>
            <a:ext cx="12024575" cy="5692462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 err="1"/>
              <a:t>Trueb</a:t>
            </a:r>
            <a:r>
              <a:rPr lang="en-US" sz="2600" dirty="0"/>
              <a:t> RM. Molecular mechanisms of Androgenetic alopecia. Experimental Gerontology. 2002 Aug 9; 37(8-9); 981-990. Available from: </a:t>
            </a:r>
            <a:r>
              <a:rPr lang="en-US" sz="2600" u="sng" dirty="0">
                <a:hlinkClick r:id="rId2"/>
              </a:rPr>
              <a:t>http://www.sciencedirect.com.offcampus.lib.washington.edu/science/article/pii/S0531556502000931</a:t>
            </a:r>
            <a:endParaRPr lang="en-US" sz="2600" dirty="0"/>
          </a:p>
          <a:p>
            <a:r>
              <a:rPr lang="en-US" sz="2600" dirty="0" err="1"/>
              <a:t>Shamsaldeen</a:t>
            </a:r>
            <a:r>
              <a:rPr lang="en-US" sz="2600" dirty="0"/>
              <a:t> OS, </a:t>
            </a:r>
            <a:r>
              <a:rPr lang="en-US" sz="2600" dirty="0" err="1"/>
              <a:t>Mubki</a:t>
            </a:r>
            <a:r>
              <a:rPr lang="en-US" sz="2600" dirty="0"/>
              <a:t> TA, Shapiro J. Topical Agents for Hair Growth Promotion: What is Out There? Skin Therapy Letter [Internet]. 2013 May 28. Available from: </a:t>
            </a:r>
            <a:r>
              <a:rPr lang="en-US" sz="2600" u="sng" dirty="0">
                <a:hlinkClick r:id="rId3"/>
              </a:rPr>
              <a:t>http://</a:t>
            </a:r>
            <a:r>
              <a:rPr lang="en-US" sz="2600" u="sng" dirty="0" smtClean="0">
                <a:hlinkClick r:id="rId3"/>
              </a:rPr>
              <a:t>www.skintherapyletter.com/2013/18.4/2.html</a:t>
            </a:r>
            <a:endParaRPr lang="en-US" sz="2600" u="sng" dirty="0" smtClean="0"/>
          </a:p>
          <a:p>
            <a:r>
              <a:rPr lang="en-US" sz="2600" dirty="0"/>
              <a:t>Chin EY. Androgenetic alopecia (male pattern hair loss) in the United States: What treatments should primary care providers recommend? Journal of the American Association of Nurse Practitioners. 2013 May 7; 25(8); 395-401. Available from: </a:t>
            </a:r>
            <a:r>
              <a:rPr lang="en-US" sz="2600" u="sng" dirty="0">
                <a:hlinkClick r:id="rId4"/>
              </a:rPr>
              <a:t>http://onlinelibrary.wiley.com/doi/10.1111/1745-7599.12030/full</a:t>
            </a:r>
            <a:endParaRPr lang="en-US" sz="2600" dirty="0"/>
          </a:p>
          <a:p>
            <a:r>
              <a:rPr lang="en-US" sz="2600" dirty="0"/>
              <a:t>Levy LL, </a:t>
            </a:r>
            <a:r>
              <a:rPr lang="en-US" sz="2600" dirty="0" err="1"/>
              <a:t>Emer</a:t>
            </a:r>
            <a:r>
              <a:rPr lang="en-US" sz="2600" dirty="0"/>
              <a:t> JJ. Female pattern alopecia: current perspectives. International Journal of Women’s Health [Internet]. 2013 Aug 29; 2013 (5); 541-556. Available from: </a:t>
            </a:r>
            <a:r>
              <a:rPr lang="en-US" sz="2600" u="sng" dirty="0">
                <a:hlinkClick r:id="rId5"/>
              </a:rPr>
              <a:t>http://www.ncbi.nlm.nih.gov/pmc/articles/PMC3769411/#__ffn_sectitle</a:t>
            </a:r>
            <a:endParaRPr lang="en-US" sz="2600" dirty="0"/>
          </a:p>
          <a:p>
            <a:r>
              <a:rPr lang="en-US" sz="2600" dirty="0"/>
              <a:t>Musa R. Folk Remedies for Alopecia. Clinics in Dermatology. 2013 Jul-Aug; 31(5); 498-500. Available from: </a:t>
            </a:r>
            <a:r>
              <a:rPr lang="en-US" sz="2600" u="sng" dirty="0">
                <a:hlinkClick r:id="rId6"/>
              </a:rPr>
              <a:t>http://www.sciencedirect.com/science/article/pii/S0738081X13000679</a:t>
            </a:r>
            <a:endParaRPr lang="en-US" sz="2600" dirty="0"/>
          </a:p>
          <a:p>
            <a:r>
              <a:rPr lang="en-US" sz="2600" dirty="0" err="1"/>
              <a:t>Nonomura</a:t>
            </a:r>
            <a:r>
              <a:rPr lang="en-US" sz="2600" dirty="0"/>
              <a:t> Y, Otsuka A, Inui S, </a:t>
            </a:r>
            <a:r>
              <a:rPr lang="en-US" sz="2600" dirty="0" err="1"/>
              <a:t>Miyachi</a:t>
            </a:r>
            <a:r>
              <a:rPr lang="en-US" sz="2600" dirty="0"/>
              <a:t> Y, </a:t>
            </a:r>
            <a:r>
              <a:rPr lang="en-US" sz="2600" dirty="0" err="1"/>
              <a:t>Kabashima</a:t>
            </a:r>
            <a:r>
              <a:rPr lang="en-US" sz="2600" dirty="0"/>
              <a:t> K. Female pattern hair loss possibly caused by </a:t>
            </a:r>
            <a:r>
              <a:rPr lang="en-US" sz="2600" dirty="0" err="1"/>
              <a:t>tamoxifen</a:t>
            </a:r>
            <a:r>
              <a:rPr lang="en-US" sz="2600" dirty="0"/>
              <a:t>: Androgen receptor expression in the outer root sheath in the affected area. The Journal of Dermatology [Internet]. 2012 Aug 20; 39(12); 1060-1061. Available from: </a:t>
            </a:r>
            <a:r>
              <a:rPr lang="en-US" sz="2600" u="sng" dirty="0">
                <a:hlinkClick r:id="rId7"/>
              </a:rPr>
              <a:t>http://onlinelibrary.wiley.com/doi/10.1111/j.1346-8138.2012.01632.x/full</a:t>
            </a:r>
            <a:endParaRPr lang="en-US" sz="2600" dirty="0"/>
          </a:p>
          <a:p>
            <a:r>
              <a:rPr lang="en-US" sz="2600" dirty="0" err="1"/>
              <a:t>Tabolli</a:t>
            </a:r>
            <a:r>
              <a:rPr lang="en-US" sz="2600" dirty="0"/>
              <a:t> S, </a:t>
            </a:r>
            <a:r>
              <a:rPr lang="en-US" sz="2600" dirty="0" err="1"/>
              <a:t>Sampogna</a:t>
            </a:r>
            <a:r>
              <a:rPr lang="en-US" sz="2600" dirty="0"/>
              <a:t> F, Pietro C, </a:t>
            </a:r>
            <a:r>
              <a:rPr lang="en-US" sz="2600" dirty="0" err="1"/>
              <a:t>Mannooranparampil</a:t>
            </a:r>
            <a:r>
              <a:rPr lang="en-US" sz="2600" dirty="0"/>
              <a:t> TJ, </a:t>
            </a:r>
            <a:r>
              <a:rPr lang="en-US" sz="2600" dirty="0" err="1"/>
              <a:t>Ribuffo</a:t>
            </a:r>
            <a:r>
              <a:rPr lang="en-US" sz="2600" dirty="0"/>
              <a:t> M, </a:t>
            </a:r>
            <a:r>
              <a:rPr lang="en-US" sz="2600" dirty="0" err="1"/>
              <a:t>Abeni</a:t>
            </a:r>
            <a:r>
              <a:rPr lang="en-US" sz="2600" dirty="0"/>
              <a:t> D. Health Status, Coping Strategies, and Alexithymia in Subjects with Androgenetic Alopecia. Am J </a:t>
            </a:r>
            <a:r>
              <a:rPr lang="en-US" sz="2600" dirty="0" err="1"/>
              <a:t>Clin</a:t>
            </a:r>
            <a:r>
              <a:rPr lang="en-US" sz="2600" dirty="0"/>
              <a:t> </a:t>
            </a:r>
            <a:r>
              <a:rPr lang="en-US" sz="2600" dirty="0" err="1"/>
              <a:t>Dermatol</a:t>
            </a:r>
            <a:r>
              <a:rPr lang="en-US" sz="2600" dirty="0"/>
              <a:t> [Internet]. 2013 Feb 15; 14; 139-145. Available from: </a:t>
            </a:r>
            <a:r>
              <a:rPr lang="en-US" sz="2600" u="sng" dirty="0">
                <a:hlinkClick r:id="rId8"/>
              </a:rPr>
              <a:t>http://web.a.ebscohost.com.offcampus.lib.washington.edu/ehost/pdfviewer/pdfviewer?sid=577064d3-31aa-4a1d-9a29-f136f750bacf%40sessionmgr4002&amp;vid=2&amp;hid=4107</a:t>
            </a:r>
            <a:endParaRPr lang="en-US" sz="2600" dirty="0"/>
          </a:p>
          <a:p>
            <a:r>
              <a:rPr lang="en-US" sz="2600" dirty="0"/>
              <a:t> </a:t>
            </a:r>
            <a:r>
              <a:rPr lang="en-US" sz="2600" dirty="0" err="1"/>
              <a:t>Avci</a:t>
            </a:r>
            <a:r>
              <a:rPr lang="en-US" sz="2600" dirty="0"/>
              <a:t> P, Gupta G, Clark J, </a:t>
            </a:r>
            <a:r>
              <a:rPr lang="en-US" sz="2600" dirty="0" err="1"/>
              <a:t>Wikonkal</a:t>
            </a:r>
            <a:r>
              <a:rPr lang="en-US" sz="2600" dirty="0"/>
              <a:t> N, Hamblin M. Low-level laser (light) therapy (LLLT) for treatment of hair loss. Lasers in Surgery and Medicine [Internet]. 2013 Aug 23. Available from: </a:t>
            </a:r>
            <a:r>
              <a:rPr lang="en-US" sz="2600" u="sng" dirty="0">
                <a:hlinkClick r:id="rId9"/>
              </a:rPr>
              <a:t>http://</a:t>
            </a:r>
            <a:r>
              <a:rPr lang="en-US" sz="2600" u="sng" dirty="0" smtClean="0">
                <a:hlinkClick r:id="rId9"/>
              </a:rPr>
              <a:t>onlinelibrary.wiley.com/doi/10.1002/lsm.22170/citedby</a:t>
            </a:r>
            <a:endParaRPr lang="en-US" sz="2600" dirty="0"/>
          </a:p>
          <a:p>
            <a:r>
              <a:rPr lang="en-US" sz="2600" dirty="0"/>
              <a:t>Su L, Chen L, Lin S, Chen H. Association of Androgenetic Alopecia With Mortality From Diabetes Mellitus and Heart Disease. JAMA </a:t>
            </a:r>
            <a:r>
              <a:rPr lang="en-US" sz="2600" dirty="0" err="1"/>
              <a:t>Dermatol</a:t>
            </a:r>
            <a:r>
              <a:rPr lang="en-US" sz="2600" dirty="0"/>
              <a:t>. 2012 December 30; 149(5); 601-606. Available from: </a:t>
            </a:r>
            <a:r>
              <a:rPr lang="en-US" sz="2600" u="sng" dirty="0">
                <a:hlinkClick r:id="rId10"/>
              </a:rPr>
              <a:t>http://</a:t>
            </a:r>
            <a:r>
              <a:rPr lang="en-US" sz="2600" u="sng" dirty="0" smtClean="0">
                <a:hlinkClick r:id="rId10"/>
              </a:rPr>
              <a:t>archderm.jamanetwork.com/article.aspx?articleid=1688048#ArticleInformation</a:t>
            </a:r>
            <a:endParaRPr lang="en-US" sz="2600" dirty="0"/>
          </a:p>
          <a:p>
            <a:r>
              <a:rPr lang="en-US" sz="2600" dirty="0" err="1"/>
              <a:t>Fillon</a:t>
            </a:r>
            <a:r>
              <a:rPr lang="en-US" sz="2600" dirty="0"/>
              <a:t> M. Researchers Link Early Hair Loss and Prostate Cancer. JNCI. 2013 Aug 16; 105(17); 1258-1259. Available from: </a:t>
            </a:r>
            <a:r>
              <a:rPr lang="en-US" sz="2600" u="sng" dirty="0">
                <a:hlinkClick r:id="rId11"/>
              </a:rPr>
              <a:t>http://</a:t>
            </a:r>
            <a:r>
              <a:rPr lang="en-US" sz="2600" u="sng" dirty="0" smtClean="0">
                <a:hlinkClick r:id="rId11"/>
              </a:rPr>
              <a:t>jnci.oxfordjournals.org/content/105/17/1258.long</a:t>
            </a:r>
            <a:r>
              <a:rPr lang="en-US" sz="2600" dirty="0"/>
              <a:t> </a:t>
            </a:r>
          </a:p>
          <a:p>
            <a:endParaRPr lang="en-US" sz="1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86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81" y="2642127"/>
            <a:ext cx="9404723" cy="1400530"/>
          </a:xfrm>
        </p:spPr>
        <p:txBody>
          <a:bodyPr/>
          <a:lstStyle/>
          <a:p>
            <a:pPr algn="ctr"/>
            <a:r>
              <a:rPr lang="en-US" sz="6600" dirty="0" smtClean="0"/>
              <a:t>Questions?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593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r="62041" b="58347"/>
          <a:stretch/>
        </p:blipFill>
        <p:spPr>
          <a:xfrm>
            <a:off x="2743200" y="262848"/>
            <a:ext cx="6626087" cy="62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t="1590" r="63572" b="85335"/>
          <a:stretch/>
        </p:blipFill>
        <p:spPr>
          <a:xfrm>
            <a:off x="716923" y="1609860"/>
            <a:ext cx="10820462" cy="42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32538" y="3694375"/>
            <a:ext cx="9144000" cy="754025"/>
          </a:xfrm>
        </p:spPr>
        <p:txBody>
          <a:bodyPr/>
          <a:lstStyle/>
          <a:p>
            <a:pPr algn="ctr"/>
            <a:r>
              <a:rPr lang="en-US" dirty="0" smtClean="0"/>
              <a:t>(Aka Male/Female Pattern Balding)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02177" y="2293845"/>
            <a:ext cx="9404723" cy="140053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/>
              <a:t>The Bald Truth about</a:t>
            </a:r>
            <a:br>
              <a:rPr lang="en-US" sz="6000" smtClean="0"/>
            </a:br>
            <a:r>
              <a:rPr lang="en-US" sz="6000" smtClean="0"/>
              <a:t>Androgenetic Alopecia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1632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1" y="595144"/>
            <a:ext cx="10195775" cy="573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3" y="260860"/>
            <a:ext cx="6812924" cy="634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5" y="218942"/>
            <a:ext cx="6117465" cy="64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57" y="231484"/>
            <a:ext cx="7032984" cy="5074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1" y="1345197"/>
            <a:ext cx="4310130" cy="52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627</TotalTime>
  <Words>424</Words>
  <Application>Microsoft Office PowerPoint</Application>
  <PresentationFormat>Widescreen</PresentationFormat>
  <Paragraphs>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Corbel</vt:lpstr>
      <vt:lpstr>Depth</vt:lpstr>
      <vt:lpstr>The Bald Truth about Androgenetic Alopecia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Concludes: The Bald Truth about  Androgenetic Alopecia</vt:lpstr>
      <vt:lpstr>References</vt:lpstr>
      <vt:lpstr>Questions?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Taj Taher</dc:creator>
  <cp:lastModifiedBy>Taj Taher</cp:lastModifiedBy>
  <cp:revision>25</cp:revision>
  <dcterms:created xsi:type="dcterms:W3CDTF">2014-02-21T23:18:49Z</dcterms:created>
  <dcterms:modified xsi:type="dcterms:W3CDTF">2014-03-06T23:46:55Z</dcterms:modified>
</cp:coreProperties>
</file>